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59" r:id="rId6"/>
    <p:sldId id="260" r:id="rId7"/>
    <p:sldId id="263" r:id="rId8"/>
    <p:sldId id="264" r:id="rId9"/>
    <p:sldId id="261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647" autoAdjust="0"/>
  </p:normalViewPr>
  <p:slideViewPr>
    <p:cSldViewPr snapToGrid="0" snapToObjects="1">
      <p:cViewPr>
        <p:scale>
          <a:sx n="94" d="100"/>
          <a:sy n="94" d="100"/>
        </p:scale>
        <p:origin x="-128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56D3F-34AA-B249-A8EE-5C2BADBA4F44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15D7B-B073-6444-B91C-5BC83CBB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4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15D7B-B073-6444-B91C-5BC83CBBDB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5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olem.ph.utexas.edu/category/2008/06/farey_sequences_and_the_sternb.html" TargetMode="External"/><Relationship Id="rId2" Type="http://schemas.openxmlformats.org/officeDocument/2006/relationships/hyperlink" Target="http://mathworld.wolfram.com/FareySequenc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th.stanford.edu/circle/FareyFord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Farey</a:t>
            </a:r>
            <a:r>
              <a:rPr lang="en-US" dirty="0" smtClean="0"/>
              <a:t> Sequences and 		       	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Brandon Kriesten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Ford Circles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Ford Circle is defined as:  For </a:t>
            </a:r>
            <a:r>
              <a:rPr lang="en-US" dirty="0"/>
              <a:t>every rational number p/q </a:t>
            </a:r>
            <a:r>
              <a:rPr lang="en-US" dirty="0" smtClean="0"/>
              <a:t>where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err="1" smtClean="0"/>
              <a:t>p,q</a:t>
            </a:r>
            <a:r>
              <a:rPr lang="en-US" dirty="0" smtClean="0"/>
              <a:t>) = 1, there exists a Ford Circle C(</a:t>
            </a:r>
            <a:r>
              <a:rPr lang="en-US" dirty="0" err="1" smtClean="0"/>
              <a:t>p,q</a:t>
            </a:r>
            <a:r>
              <a:rPr lang="en-US" dirty="0" smtClean="0"/>
              <a:t>) with a center (p/q, 1/2q^2) and a radius of 1/2q^2, that is tangent to the x axis at the point (p/q, 0).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Theorem: The Largest </a:t>
            </a:r>
            <a:r>
              <a:rPr lang="en-US" dirty="0"/>
              <a:t>Ford circle between tangent Ford circles. Suppose </a:t>
            </a:r>
            <a:r>
              <a:rPr lang="en-US" dirty="0" smtClean="0"/>
              <a:t>that C</a:t>
            </a:r>
            <a:r>
              <a:rPr lang="en-US" dirty="0"/>
              <a:t>(a, b) and C(c, d) are tangent Ford circles. Then the largest Ford circle </a:t>
            </a:r>
            <a:r>
              <a:rPr lang="en-US" dirty="0" smtClean="0"/>
              <a:t>between them </a:t>
            </a:r>
            <a:r>
              <a:rPr lang="en-US" dirty="0"/>
              <a:t>is C(a + c, b + d), the Ford circle associated with the </a:t>
            </a:r>
            <a:r>
              <a:rPr lang="en-US" dirty="0" err="1"/>
              <a:t>mediant</a:t>
            </a:r>
            <a:r>
              <a:rPr lang="en-US" dirty="0"/>
              <a:t> fraction.</a:t>
            </a:r>
          </a:p>
        </p:txBody>
      </p:sp>
    </p:spTree>
    <p:extLst>
      <p:ext uri="{BB962C8B-B14F-4D97-AF65-F5344CB8AC3E}">
        <p14:creationId xmlns:p14="http://schemas.microsoft.com/office/powerpoint/2010/main" val="2648923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Further Research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http://mathworld.wolfram.com/</a:t>
            </a:r>
            <a:r>
              <a:rPr lang="en-US" dirty="0" smtClean="0">
                <a:hlinkClick r:id="rId2"/>
              </a:rPr>
              <a:t>FareySequence.html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http://golem.ph.utexas.edu/category/2008/06/</a:t>
            </a:r>
            <a:r>
              <a:rPr lang="en-US" dirty="0" smtClean="0">
                <a:hlinkClick r:id="rId3"/>
              </a:rPr>
              <a:t>farey_sequences_and_the_sternb.html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http://math.stanford.edu/circle/</a:t>
            </a:r>
            <a:r>
              <a:rPr lang="en-US" dirty="0" smtClean="0">
                <a:hlinkClick r:id="rId4"/>
              </a:rPr>
              <a:t>FareyFord.pdf</a:t>
            </a:r>
            <a:endParaRPr lang="en-US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3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Definition of a </a:t>
            </a:r>
            <a:r>
              <a:rPr lang="en-US" dirty="0" err="1" smtClean="0"/>
              <a:t>Farey</a:t>
            </a:r>
            <a:r>
              <a:rPr lang="en-US" dirty="0" smtClean="0"/>
              <a:t> Sequence</a:t>
            </a:r>
          </a:p>
          <a:p>
            <a:r>
              <a:rPr lang="en-US" dirty="0" smtClean="0"/>
              <a:t>Properties of </a:t>
            </a:r>
            <a:r>
              <a:rPr lang="en-US" dirty="0" err="1" smtClean="0"/>
              <a:t>Farey</a:t>
            </a:r>
            <a:r>
              <a:rPr lang="en-US" dirty="0" smtClean="0"/>
              <a:t> Sequences</a:t>
            </a:r>
          </a:p>
          <a:p>
            <a:pPr lvl="1"/>
            <a:r>
              <a:rPr lang="en-US" dirty="0" smtClean="0"/>
              <a:t>Construction of the </a:t>
            </a:r>
            <a:r>
              <a:rPr lang="en-US" dirty="0" err="1" smtClean="0"/>
              <a:t>Farey</a:t>
            </a:r>
            <a:r>
              <a:rPr lang="en-US" dirty="0" smtClean="0"/>
              <a:t> Sequence</a:t>
            </a:r>
          </a:p>
          <a:p>
            <a:pPr lvl="1"/>
            <a:r>
              <a:rPr lang="en-US" dirty="0" smtClean="0"/>
              <a:t>Theorem of two successive elements</a:t>
            </a:r>
          </a:p>
          <a:p>
            <a:pPr lvl="1"/>
            <a:r>
              <a:rPr lang="en-US" dirty="0" smtClean="0"/>
              <a:t>Number of Terms in a </a:t>
            </a:r>
            <a:r>
              <a:rPr lang="en-US" dirty="0" err="1" smtClean="0"/>
              <a:t>Farey</a:t>
            </a:r>
            <a:r>
              <a:rPr lang="en-US" dirty="0" smtClean="0"/>
              <a:t> Sequence</a:t>
            </a:r>
          </a:p>
          <a:p>
            <a:r>
              <a:rPr lang="en-US" dirty="0" smtClean="0"/>
              <a:t>Applications of </a:t>
            </a:r>
            <a:r>
              <a:rPr lang="en-US" dirty="0" err="1" smtClean="0"/>
              <a:t>Farey</a:t>
            </a:r>
            <a:r>
              <a:rPr lang="en-US" dirty="0" smtClean="0"/>
              <a:t> Sequences</a:t>
            </a:r>
          </a:p>
          <a:p>
            <a:pPr lvl="1"/>
            <a:r>
              <a:rPr lang="en-US" dirty="0" smtClean="0"/>
              <a:t>Ford Circles</a:t>
            </a:r>
          </a:p>
          <a:p>
            <a:pPr marL="34925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18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53328"/>
            <a:ext cx="7716837" cy="1447800"/>
          </a:xfrm>
        </p:spPr>
        <p:txBody>
          <a:bodyPr/>
          <a:lstStyle/>
          <a:p>
            <a:r>
              <a:rPr lang="en-US" dirty="0" smtClean="0"/>
              <a:t>	Definition of a </a:t>
            </a:r>
            <a:r>
              <a:rPr lang="en-US" dirty="0" err="1" smtClean="0"/>
              <a:t>Farey</a:t>
            </a:r>
            <a:r>
              <a:rPr lang="en-US" dirty="0" smtClean="0"/>
              <a:t> 		</a:t>
            </a:r>
            <a:r>
              <a:rPr lang="en-US" dirty="0"/>
              <a:t> </a:t>
            </a:r>
            <a:r>
              <a:rPr lang="en-US" dirty="0" smtClean="0"/>
              <a:t>      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921816" cy="3666556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Farey</a:t>
            </a:r>
            <a:r>
              <a:rPr lang="en-US" dirty="0" smtClean="0"/>
              <a:t> Sequence is defined as all of the reduced fractions from [0,1] with denominators no larger than n, for all n in the domain of counting numbers, arranged in the order of increasing size.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 of </a:t>
            </a:r>
            <a:r>
              <a:rPr lang="en-US" dirty="0" err="1" smtClean="0"/>
              <a:t>Farey</a:t>
            </a:r>
            <a:r>
              <a:rPr lang="en-US" dirty="0" smtClean="0"/>
              <a:t>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92488"/>
            <a:ext cx="7716838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r>
              <a:rPr lang="en-US" sz="2800" dirty="0"/>
              <a:t>F_1 = {0/1, 1/1</a:t>
            </a:r>
            <a:r>
              <a:rPr lang="en-US" sz="2800" dirty="0" smtClean="0"/>
              <a:t>}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F_2 = {0/1, 1/2, 1/1</a:t>
            </a:r>
            <a:r>
              <a:rPr lang="en-US" sz="2800" dirty="0" smtClean="0"/>
              <a:t>}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F_3 = {0/1,1/3,1/2,2/3,1/1</a:t>
            </a:r>
            <a:r>
              <a:rPr lang="en-US" sz="2800" dirty="0" smtClean="0"/>
              <a:t>}</a:t>
            </a:r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F_7 = {0/1, 1/7, 1/6, 1/5, 1/4, 2/7, 1/3, 2/5, 3/7, 1/2, 4/7, 3/5, 2/3, 5/7, 3/4, 4/5, 5/6, 6/7, 1/</a:t>
            </a:r>
            <a:r>
              <a:rPr lang="en-US" sz="2800" dirty="0" smtClean="0"/>
              <a:t>1</a:t>
            </a:r>
            <a:r>
              <a:rPr lang="en-US" sz="2800" dirty="0"/>
              <a:t>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11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How to Construct the 	        		</a:t>
            </a:r>
            <a:r>
              <a:rPr lang="en-US" dirty="0" err="1" smtClean="0"/>
              <a:t>Farey</a:t>
            </a:r>
            <a:r>
              <a:rPr lang="en-US" dirty="0" smtClean="0"/>
              <a:t>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construct the </a:t>
            </a:r>
            <a:r>
              <a:rPr lang="en-US" dirty="0" err="1" smtClean="0"/>
              <a:t>Farey</a:t>
            </a:r>
            <a:r>
              <a:rPr lang="en-US" dirty="0" smtClean="0"/>
              <a:t> Sequence we must understand the concept of the </a:t>
            </a:r>
            <a:r>
              <a:rPr lang="en-US" dirty="0" err="1" smtClean="0"/>
              <a:t>mediant</a:t>
            </a:r>
            <a:r>
              <a:rPr lang="en-US" dirty="0" smtClean="0"/>
              <a:t> property.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mediant</a:t>
            </a:r>
            <a:r>
              <a:rPr lang="en-US" dirty="0" smtClean="0"/>
              <a:t> property is stated as follows:</a:t>
            </a:r>
          </a:p>
          <a:p>
            <a:pPr marL="349250" lvl="1" indent="0">
              <a:buNone/>
            </a:pPr>
            <a:r>
              <a:rPr lang="en-US" dirty="0" smtClean="0"/>
              <a:t>Given a </a:t>
            </a:r>
            <a:r>
              <a:rPr lang="en-US" dirty="0" err="1" smtClean="0"/>
              <a:t>Farey</a:t>
            </a:r>
            <a:r>
              <a:rPr lang="en-US" dirty="0" smtClean="0"/>
              <a:t> Sequence F_(n) with the adjacent elements  a/b &lt; c/d, in the sequence F_(n+1) the elements will be mediated by the construction a/b &lt; (</a:t>
            </a:r>
            <a:r>
              <a:rPr lang="en-US" dirty="0" err="1" smtClean="0"/>
              <a:t>a+c</a:t>
            </a:r>
            <a:r>
              <a:rPr lang="en-US" dirty="0" smtClean="0"/>
              <a:t>)/(</a:t>
            </a:r>
            <a:r>
              <a:rPr lang="en-US" dirty="0" err="1" smtClean="0"/>
              <a:t>b+d</a:t>
            </a:r>
            <a:r>
              <a:rPr lang="en-US" dirty="0" smtClean="0"/>
              <a:t>) &lt; c/d if </a:t>
            </a:r>
            <a:r>
              <a:rPr lang="en-US" dirty="0" err="1" smtClean="0"/>
              <a:t>b+d</a:t>
            </a:r>
            <a:r>
              <a:rPr lang="en-US" dirty="0" smtClean="0"/>
              <a:t> ≤ n.  </a:t>
            </a: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 err="1" smtClean="0"/>
              <a:t>b+d</a:t>
            </a:r>
            <a:r>
              <a:rPr lang="en-US" dirty="0" smtClean="0"/>
              <a:t> &gt; n the number will appear in a later sequence.</a:t>
            </a:r>
          </a:p>
          <a:p>
            <a:pPr marL="349250" lvl="1" indent="0">
              <a:buNone/>
            </a:pPr>
            <a:r>
              <a:rPr lang="en-US" dirty="0" smtClean="0"/>
              <a:t>Now from this definition and given F_2, construct F_3 and F4.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Theorem:  Given a </a:t>
            </a:r>
            <a:r>
              <a:rPr lang="en-US" dirty="0" err="1" smtClean="0"/>
              <a:t>Farey</a:t>
            </a:r>
            <a:r>
              <a:rPr lang="en-US" dirty="0" smtClean="0"/>
              <a:t> sequence F_(n) with two successive elements (p_1)/(q_1) and (p_2)/(q_2), where (</a:t>
            </a:r>
            <a:r>
              <a:rPr lang="en-US" dirty="0"/>
              <a:t>p_2)/(q_2) </a:t>
            </a:r>
            <a:r>
              <a:rPr lang="en-US" dirty="0" smtClean="0"/>
              <a:t>&gt; </a:t>
            </a:r>
            <a:r>
              <a:rPr lang="en-US" dirty="0"/>
              <a:t>(p_1)/(q_1</a:t>
            </a:r>
            <a:r>
              <a:rPr lang="en-US" dirty="0" smtClean="0"/>
              <a:t>), show that </a:t>
            </a:r>
            <a:r>
              <a:rPr lang="en-US" dirty="0"/>
              <a:t>(p_2)/(q_2</a:t>
            </a:r>
            <a:r>
              <a:rPr lang="en-US" dirty="0" smtClean="0"/>
              <a:t>) - </a:t>
            </a:r>
            <a:r>
              <a:rPr lang="en-US" dirty="0"/>
              <a:t>(p_1)/(q_1</a:t>
            </a:r>
            <a:r>
              <a:rPr lang="en-US" dirty="0" smtClean="0"/>
              <a:t>) = 1/(q_1*q_2).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73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Euler’s </a:t>
            </a:r>
            <a:r>
              <a:rPr lang="en-US" dirty="0" err="1" smtClean="0"/>
              <a:t>Totient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construct an equation for the number of elements in a </a:t>
            </a:r>
            <a:r>
              <a:rPr lang="en-US" dirty="0" err="1" smtClean="0"/>
              <a:t>Farey</a:t>
            </a:r>
            <a:r>
              <a:rPr lang="en-US" dirty="0" smtClean="0"/>
              <a:t> Sequence, we must first understand the concept of Euler’s </a:t>
            </a:r>
            <a:r>
              <a:rPr lang="en-US" dirty="0" err="1" smtClean="0"/>
              <a:t>Totient</a:t>
            </a:r>
            <a:r>
              <a:rPr lang="en-US" dirty="0" smtClean="0"/>
              <a:t> Function.  Euler’s </a:t>
            </a:r>
            <a:r>
              <a:rPr lang="en-US" dirty="0" err="1"/>
              <a:t>T</a:t>
            </a:r>
            <a:r>
              <a:rPr lang="en-US" dirty="0" err="1" smtClean="0"/>
              <a:t>otient</a:t>
            </a:r>
            <a:r>
              <a:rPr lang="en-US" dirty="0" smtClean="0"/>
              <a:t> function represents the number of positive integers less than a number n that are </a:t>
            </a:r>
            <a:r>
              <a:rPr lang="en-US" dirty="0" err="1" smtClean="0"/>
              <a:t>coprime</a:t>
            </a:r>
            <a:r>
              <a:rPr lang="en-US" dirty="0" smtClean="0"/>
              <a:t> to n.  It is represented as the Greek symbol “phi” </a:t>
            </a:r>
            <a:r>
              <a:rPr lang="en-US" dirty="0" err="1" smtClean="0"/>
              <a:t>φ</a:t>
            </a:r>
            <a:r>
              <a:rPr lang="en-US" dirty="0" smtClean="0"/>
              <a:t>.</a:t>
            </a:r>
          </a:p>
          <a:p>
            <a:r>
              <a:rPr lang="en-US" dirty="0" smtClean="0"/>
              <a:t>E.g. </a:t>
            </a:r>
            <a:r>
              <a:rPr lang="en-US" dirty="0" err="1" smtClean="0"/>
              <a:t>φ</a:t>
            </a:r>
            <a:r>
              <a:rPr lang="en-US" dirty="0" smtClean="0"/>
              <a:t>(24) = 8, </a:t>
            </a:r>
            <a:r>
              <a:rPr lang="en-US" dirty="0" err="1" smtClean="0"/>
              <a:t>φ</a:t>
            </a:r>
            <a:r>
              <a:rPr lang="en-US" dirty="0" smtClean="0"/>
              <a:t>(6) = 2.</a:t>
            </a:r>
          </a:p>
        </p:txBody>
      </p:sp>
    </p:spTree>
    <p:extLst>
      <p:ext uri="{BB962C8B-B14F-4D97-AF65-F5344CB8AC3E}">
        <p14:creationId xmlns:p14="http://schemas.microsoft.com/office/powerpoint/2010/main" val="29478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 number of Terms in a 	    </a:t>
            </a:r>
            <a:r>
              <a:rPr lang="en-US" dirty="0" err="1" smtClean="0"/>
              <a:t>Farey</a:t>
            </a:r>
            <a:r>
              <a:rPr lang="en-US" dirty="0" smtClean="0"/>
              <a:t>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number of terms in a </a:t>
            </a:r>
            <a:r>
              <a:rPr lang="en-US" dirty="0" err="1" smtClean="0"/>
              <a:t>Farey</a:t>
            </a:r>
            <a:r>
              <a:rPr lang="en-US" dirty="0" smtClean="0"/>
              <a:t> Sequence is given by 1 plus the summation from k=1 to “n” of Euler’s </a:t>
            </a:r>
            <a:r>
              <a:rPr lang="en-US" dirty="0" err="1"/>
              <a:t>T</a:t>
            </a:r>
            <a:r>
              <a:rPr lang="en-US" dirty="0" err="1" smtClean="0"/>
              <a:t>otient</a:t>
            </a:r>
            <a:r>
              <a:rPr lang="en-US" dirty="0" smtClean="0"/>
              <a:t> function.</a:t>
            </a:r>
          </a:p>
          <a:p>
            <a:r>
              <a:rPr lang="en-US" dirty="0" smtClean="0"/>
              <a:t>This can also be written as the number of elements in F_(n-1) + </a:t>
            </a:r>
            <a:r>
              <a:rPr lang="en-US" dirty="0" err="1" smtClean="0"/>
              <a:t>φ</a:t>
            </a:r>
            <a:r>
              <a:rPr lang="en-US" dirty="0" smtClean="0"/>
              <a:t>(n).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The Ford Circle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11206" b="11206"/>
          <a:stretch>
            <a:fillRect/>
          </a:stretch>
        </p:blipFill>
        <p:spPr>
          <a:xfrm>
            <a:off x="712788" y="3094370"/>
            <a:ext cx="4604623" cy="202200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038" y="309437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739</TotalTime>
  <Words>547</Words>
  <Application>Microsoft Office PowerPoint</Application>
  <PresentationFormat>On-screen Show (4:3)</PresentationFormat>
  <Paragraphs>41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Sky</vt:lpstr>
      <vt:lpstr>Farey Sequences and           Applications</vt:lpstr>
      <vt:lpstr>   Outline </vt:lpstr>
      <vt:lpstr> Definition of a Farey           Sequence</vt:lpstr>
      <vt:lpstr>Some Examples of Farey Sequences</vt:lpstr>
      <vt:lpstr> How to Construct the            Farey Sequence</vt:lpstr>
      <vt:lpstr>   Theorem</vt:lpstr>
      <vt:lpstr>   Euler’s Totient Function</vt:lpstr>
      <vt:lpstr> The number of Terms in a      Farey Sequence</vt:lpstr>
      <vt:lpstr>  The Ford Circle</vt:lpstr>
      <vt:lpstr>       Ford Circles cont…</vt:lpstr>
      <vt:lpstr>                 Theorem</vt:lpstr>
      <vt:lpstr>For Further Research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Farey Sequences and Applications</dc:title>
  <dc:creator>Chris</dc:creator>
  <cp:lastModifiedBy>cklixx</cp:lastModifiedBy>
  <cp:revision>31</cp:revision>
  <dcterms:created xsi:type="dcterms:W3CDTF">2012-12-01T18:30:13Z</dcterms:created>
  <dcterms:modified xsi:type="dcterms:W3CDTF">2012-12-10T01:35:38Z</dcterms:modified>
</cp:coreProperties>
</file>