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57" r:id="rId4"/>
    <p:sldId id="269" r:id="rId5"/>
    <p:sldId id="260" r:id="rId6"/>
    <p:sldId id="270" r:id="rId7"/>
    <p:sldId id="258" r:id="rId8"/>
    <p:sldId id="259" r:id="rId9"/>
    <p:sldId id="261" r:id="rId10"/>
    <p:sldId id="262" r:id="rId11"/>
    <p:sldId id="271" r:id="rId12"/>
    <p:sldId id="272" r:id="rId13"/>
    <p:sldId id="273" r:id="rId14"/>
    <p:sldId id="275" r:id="rId15"/>
    <p:sldId id="264" r:id="rId16"/>
    <p:sldId id="274" r:id="rId17"/>
    <p:sldId id="276" r:id="rId18"/>
    <p:sldId id="267" r:id="rId19"/>
    <p:sldId id="268"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CE886-B64F-4288-95FF-8AE694D22AA7}" type="datetimeFigureOut">
              <a:rPr lang="zh-CN" altLang="en-US" smtClean="0"/>
              <a:t>2020/9/29</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4227A-806A-4497-BB15-9A5BE724D377}" type="slidenum">
              <a:rPr lang="zh-CN" altLang="en-US" smtClean="0"/>
              <a:t>‹#›</a:t>
            </a:fld>
            <a:endParaRPr lang="zh-CN" altLang="en-US"/>
          </a:p>
        </p:txBody>
      </p:sp>
    </p:spTree>
    <p:extLst>
      <p:ext uri="{BB962C8B-B14F-4D97-AF65-F5344CB8AC3E}">
        <p14:creationId xmlns:p14="http://schemas.microsoft.com/office/powerpoint/2010/main" val="364764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bd9fb2708_0_5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bd9fb2708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bd9fb270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bd9fb270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bd9fb270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bd9fb270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bd9fb2708_0_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bd9fb2708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6A26-BF3A-4CB6-BB19-87EFFFA60D2E}"/>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99E2494F-01E8-45C7-84B3-F200DB4267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C6B8DB5F-D4D0-432A-9757-7F92E4E144DD}"/>
              </a:ext>
            </a:extLst>
          </p:cNvPr>
          <p:cNvSpPr>
            <a:spLocks noGrp="1"/>
          </p:cNvSpPr>
          <p:nvPr>
            <p:ph type="dt" sz="half" idx="10"/>
          </p:nvPr>
        </p:nvSpPr>
        <p:spPr/>
        <p:txBody>
          <a:bodyPr/>
          <a:lstStyle/>
          <a:p>
            <a:fld id="{73288927-2AA5-459E-8055-06BB8ECF4C3D}" type="datetimeFigureOut">
              <a:rPr lang="zh-CN" altLang="en-US" smtClean="0"/>
              <a:t>2020/9/29</a:t>
            </a:fld>
            <a:endParaRPr lang="zh-CN" altLang="en-US"/>
          </a:p>
        </p:txBody>
      </p:sp>
      <p:sp>
        <p:nvSpPr>
          <p:cNvPr id="5" name="Footer Placeholder 4">
            <a:extLst>
              <a:ext uri="{FF2B5EF4-FFF2-40B4-BE49-F238E27FC236}">
                <a16:creationId xmlns:a16="http://schemas.microsoft.com/office/drawing/2014/main" id="{23DA558F-4661-43A9-A9CB-802E2CBCAADC}"/>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D5796A84-00BE-4BDE-8E06-E883FB245C89}"/>
              </a:ext>
            </a:extLst>
          </p:cNvPr>
          <p:cNvSpPr>
            <a:spLocks noGrp="1"/>
          </p:cNvSpPr>
          <p:nvPr>
            <p:ph type="sldNum" sz="quarter" idx="12"/>
          </p:nvPr>
        </p:nvSpPr>
        <p:spPr/>
        <p:txBody>
          <a:bodyPr/>
          <a:lstStyle/>
          <a:p>
            <a:fld id="{EE6146E1-F45C-4087-8D96-86B275EC65C4}" type="slidenum">
              <a:rPr lang="zh-CN" altLang="en-US" smtClean="0"/>
              <a:t>‹#›</a:t>
            </a:fld>
            <a:endParaRPr lang="zh-CN" altLang="en-US"/>
          </a:p>
        </p:txBody>
      </p:sp>
    </p:spTree>
    <p:extLst>
      <p:ext uri="{BB962C8B-B14F-4D97-AF65-F5344CB8AC3E}">
        <p14:creationId xmlns:p14="http://schemas.microsoft.com/office/powerpoint/2010/main" val="257584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431A-E1FD-462A-B0D9-1AA90BF6A78F}"/>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147964E8-DCB2-4636-8C4F-B95F2A415BF3}"/>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836F0B2D-C8DB-4A47-8830-975643CB70CB}"/>
              </a:ext>
            </a:extLst>
          </p:cNvPr>
          <p:cNvSpPr>
            <a:spLocks noGrp="1"/>
          </p:cNvSpPr>
          <p:nvPr>
            <p:ph type="dt" sz="half" idx="10"/>
          </p:nvPr>
        </p:nvSpPr>
        <p:spPr/>
        <p:txBody>
          <a:bodyPr/>
          <a:lstStyle/>
          <a:p>
            <a:fld id="{73288927-2AA5-459E-8055-06BB8ECF4C3D}" type="datetimeFigureOut">
              <a:rPr lang="zh-CN" altLang="en-US" smtClean="0"/>
              <a:t>2020/9/29</a:t>
            </a:fld>
            <a:endParaRPr lang="zh-CN" altLang="en-US"/>
          </a:p>
        </p:txBody>
      </p:sp>
      <p:sp>
        <p:nvSpPr>
          <p:cNvPr id="5" name="Footer Placeholder 4">
            <a:extLst>
              <a:ext uri="{FF2B5EF4-FFF2-40B4-BE49-F238E27FC236}">
                <a16:creationId xmlns:a16="http://schemas.microsoft.com/office/drawing/2014/main" id="{FBD4F1F7-927C-49D9-A7B6-7FB67191578F}"/>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024ADFC4-6ABB-4B6D-8234-66B177735315}"/>
              </a:ext>
            </a:extLst>
          </p:cNvPr>
          <p:cNvSpPr>
            <a:spLocks noGrp="1"/>
          </p:cNvSpPr>
          <p:nvPr>
            <p:ph type="sldNum" sz="quarter" idx="12"/>
          </p:nvPr>
        </p:nvSpPr>
        <p:spPr/>
        <p:txBody>
          <a:bodyPr/>
          <a:lstStyle/>
          <a:p>
            <a:fld id="{EE6146E1-F45C-4087-8D96-86B275EC65C4}" type="slidenum">
              <a:rPr lang="zh-CN" altLang="en-US" smtClean="0"/>
              <a:t>‹#›</a:t>
            </a:fld>
            <a:endParaRPr lang="zh-CN" altLang="en-US"/>
          </a:p>
        </p:txBody>
      </p:sp>
    </p:spTree>
    <p:extLst>
      <p:ext uri="{BB962C8B-B14F-4D97-AF65-F5344CB8AC3E}">
        <p14:creationId xmlns:p14="http://schemas.microsoft.com/office/powerpoint/2010/main" val="286301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0F296A-3836-4BD6-9279-A567FBF66EF3}"/>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4434F27C-7F6F-482C-AD80-32FAB29C91A9}"/>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F6DB358D-6978-45EB-A566-CED580741822}"/>
              </a:ext>
            </a:extLst>
          </p:cNvPr>
          <p:cNvSpPr>
            <a:spLocks noGrp="1"/>
          </p:cNvSpPr>
          <p:nvPr>
            <p:ph type="dt" sz="half" idx="10"/>
          </p:nvPr>
        </p:nvSpPr>
        <p:spPr/>
        <p:txBody>
          <a:bodyPr/>
          <a:lstStyle/>
          <a:p>
            <a:fld id="{73288927-2AA5-459E-8055-06BB8ECF4C3D}" type="datetimeFigureOut">
              <a:rPr lang="zh-CN" altLang="en-US" smtClean="0"/>
              <a:t>2020/9/29</a:t>
            </a:fld>
            <a:endParaRPr lang="zh-CN" altLang="en-US"/>
          </a:p>
        </p:txBody>
      </p:sp>
      <p:sp>
        <p:nvSpPr>
          <p:cNvPr id="5" name="Footer Placeholder 4">
            <a:extLst>
              <a:ext uri="{FF2B5EF4-FFF2-40B4-BE49-F238E27FC236}">
                <a16:creationId xmlns:a16="http://schemas.microsoft.com/office/drawing/2014/main" id="{7E0E7F37-B6D9-41DD-8149-693352009FAB}"/>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CBD14CE-B3FC-44B9-AF3C-638E0D3234F7}"/>
              </a:ext>
            </a:extLst>
          </p:cNvPr>
          <p:cNvSpPr>
            <a:spLocks noGrp="1"/>
          </p:cNvSpPr>
          <p:nvPr>
            <p:ph type="sldNum" sz="quarter" idx="12"/>
          </p:nvPr>
        </p:nvSpPr>
        <p:spPr/>
        <p:txBody>
          <a:bodyPr/>
          <a:lstStyle/>
          <a:p>
            <a:fld id="{EE6146E1-F45C-4087-8D96-86B275EC65C4}" type="slidenum">
              <a:rPr lang="zh-CN" altLang="en-US" smtClean="0"/>
              <a:t>‹#›</a:t>
            </a:fld>
            <a:endParaRPr lang="zh-CN" altLang="en-US"/>
          </a:p>
        </p:txBody>
      </p:sp>
    </p:spTree>
    <p:extLst>
      <p:ext uri="{BB962C8B-B14F-4D97-AF65-F5344CB8AC3E}">
        <p14:creationId xmlns:p14="http://schemas.microsoft.com/office/powerpoint/2010/main" val="308732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41" y="3766000"/>
            <a:ext cx="9827200" cy="30920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776800" y="2067600"/>
            <a:ext cx="7415200" cy="47904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10800000">
            <a:off x="6745207" y="0"/>
            <a:ext cx="5446800" cy="27368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71033"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2"/>
          <p:cNvGrpSpPr/>
          <p:nvPr/>
        </p:nvGrpSpPr>
        <p:grpSpPr>
          <a:xfrm>
            <a:off x="340267" y="789"/>
            <a:ext cx="3000484" cy="13924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1207194" y="789"/>
            <a:ext cx="3000484" cy="13924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 name="Google Shape;22;p2"/>
          <p:cNvGrpSpPr/>
          <p:nvPr/>
        </p:nvGrpSpPr>
        <p:grpSpPr>
          <a:xfrm>
            <a:off x="9409957" y="6784"/>
            <a:ext cx="2468376" cy="1002811"/>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6;p2"/>
          <p:cNvGrpSpPr/>
          <p:nvPr/>
        </p:nvGrpSpPr>
        <p:grpSpPr>
          <a:xfrm>
            <a:off x="8737376" y="5623803"/>
            <a:ext cx="3185424" cy="1234316"/>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 name="Google Shape;30;p2"/>
          <p:cNvGrpSpPr/>
          <p:nvPr/>
        </p:nvGrpSpPr>
        <p:grpSpPr>
          <a:xfrm>
            <a:off x="265532" y="5407536"/>
            <a:ext cx="3727219" cy="1444411"/>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 name="Google Shape;34;p2"/>
          <p:cNvSpPr txBox="1">
            <a:spLocks noGrp="1"/>
          </p:cNvSpPr>
          <p:nvPr>
            <p:ph type="ctrTitle"/>
          </p:nvPr>
        </p:nvSpPr>
        <p:spPr>
          <a:xfrm>
            <a:off x="2478271" y="2430444"/>
            <a:ext cx="7148400" cy="19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5067"/>
            </a:lvl1pPr>
            <a:lvl2pPr lvl="1" algn="ctr">
              <a:spcBef>
                <a:spcPts val="0"/>
              </a:spcBef>
              <a:spcAft>
                <a:spcPts val="0"/>
              </a:spcAft>
              <a:buSzPts val="3800"/>
              <a:buNone/>
              <a:defRPr sz="5067"/>
            </a:lvl2pPr>
            <a:lvl3pPr lvl="2" algn="ctr">
              <a:spcBef>
                <a:spcPts val="0"/>
              </a:spcBef>
              <a:spcAft>
                <a:spcPts val="0"/>
              </a:spcAft>
              <a:buSzPts val="3800"/>
              <a:buNone/>
              <a:defRPr sz="5067"/>
            </a:lvl3pPr>
            <a:lvl4pPr lvl="3" algn="ctr">
              <a:spcBef>
                <a:spcPts val="0"/>
              </a:spcBef>
              <a:spcAft>
                <a:spcPts val="0"/>
              </a:spcAft>
              <a:buSzPts val="3800"/>
              <a:buNone/>
              <a:defRPr sz="5067"/>
            </a:lvl4pPr>
            <a:lvl5pPr lvl="4" algn="ctr">
              <a:spcBef>
                <a:spcPts val="0"/>
              </a:spcBef>
              <a:spcAft>
                <a:spcPts val="0"/>
              </a:spcAft>
              <a:buSzPts val="3800"/>
              <a:buNone/>
              <a:defRPr sz="5067"/>
            </a:lvl5pPr>
            <a:lvl6pPr lvl="5" algn="ctr">
              <a:spcBef>
                <a:spcPts val="0"/>
              </a:spcBef>
              <a:spcAft>
                <a:spcPts val="0"/>
              </a:spcAft>
              <a:buSzPts val="3800"/>
              <a:buNone/>
              <a:defRPr sz="5067"/>
            </a:lvl6pPr>
            <a:lvl7pPr lvl="6" algn="ctr">
              <a:spcBef>
                <a:spcPts val="0"/>
              </a:spcBef>
              <a:spcAft>
                <a:spcPts val="0"/>
              </a:spcAft>
              <a:buSzPts val="3800"/>
              <a:buNone/>
              <a:defRPr sz="5067"/>
            </a:lvl7pPr>
            <a:lvl8pPr lvl="7" algn="ctr">
              <a:spcBef>
                <a:spcPts val="0"/>
              </a:spcBef>
              <a:spcAft>
                <a:spcPts val="0"/>
              </a:spcAft>
              <a:buSzPts val="3800"/>
              <a:buNone/>
              <a:defRPr sz="5067"/>
            </a:lvl8pPr>
            <a:lvl9pPr lvl="8" algn="ctr">
              <a:spcBef>
                <a:spcPts val="0"/>
              </a:spcBef>
              <a:spcAft>
                <a:spcPts val="0"/>
              </a:spcAft>
              <a:buSzPts val="3800"/>
              <a:buNone/>
              <a:defRPr sz="5067"/>
            </a:lvl9pPr>
          </a:lstStyle>
          <a:p>
            <a:endParaRPr/>
          </a:p>
        </p:txBody>
      </p:sp>
      <p:sp>
        <p:nvSpPr>
          <p:cNvPr id="35" name="Google Shape;35;p2"/>
          <p:cNvSpPr txBox="1">
            <a:spLocks noGrp="1"/>
          </p:cNvSpPr>
          <p:nvPr>
            <p:ph type="subTitle" idx="1"/>
          </p:nvPr>
        </p:nvSpPr>
        <p:spPr>
          <a:xfrm>
            <a:off x="2478267" y="4550877"/>
            <a:ext cx="7148400" cy="69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2133">
                <a:solidFill>
                  <a:schemeClr val="lt1"/>
                </a:solidFill>
              </a:defRPr>
            </a:lvl1pPr>
            <a:lvl2pPr lvl="1" algn="ctr">
              <a:lnSpc>
                <a:spcPct val="100000"/>
              </a:lnSpc>
              <a:spcBef>
                <a:spcPts val="0"/>
              </a:spcBef>
              <a:spcAft>
                <a:spcPts val="0"/>
              </a:spcAft>
              <a:buClr>
                <a:schemeClr val="lt1"/>
              </a:buClr>
              <a:buSzPts val="1600"/>
              <a:buNone/>
              <a:defRPr sz="2133">
                <a:solidFill>
                  <a:schemeClr val="lt1"/>
                </a:solidFill>
              </a:defRPr>
            </a:lvl2pPr>
            <a:lvl3pPr lvl="2" algn="ctr">
              <a:lnSpc>
                <a:spcPct val="100000"/>
              </a:lnSpc>
              <a:spcBef>
                <a:spcPts val="0"/>
              </a:spcBef>
              <a:spcAft>
                <a:spcPts val="0"/>
              </a:spcAft>
              <a:buClr>
                <a:schemeClr val="lt1"/>
              </a:buClr>
              <a:buSzPts val="1600"/>
              <a:buNone/>
              <a:defRPr sz="2133">
                <a:solidFill>
                  <a:schemeClr val="lt1"/>
                </a:solidFill>
              </a:defRPr>
            </a:lvl3pPr>
            <a:lvl4pPr lvl="3" algn="ctr">
              <a:lnSpc>
                <a:spcPct val="100000"/>
              </a:lnSpc>
              <a:spcBef>
                <a:spcPts val="0"/>
              </a:spcBef>
              <a:spcAft>
                <a:spcPts val="0"/>
              </a:spcAft>
              <a:buClr>
                <a:schemeClr val="lt1"/>
              </a:buClr>
              <a:buSzPts val="1600"/>
              <a:buNone/>
              <a:defRPr sz="2133">
                <a:solidFill>
                  <a:schemeClr val="lt1"/>
                </a:solidFill>
              </a:defRPr>
            </a:lvl4pPr>
            <a:lvl5pPr lvl="4" algn="ctr">
              <a:lnSpc>
                <a:spcPct val="100000"/>
              </a:lnSpc>
              <a:spcBef>
                <a:spcPts val="0"/>
              </a:spcBef>
              <a:spcAft>
                <a:spcPts val="0"/>
              </a:spcAft>
              <a:buClr>
                <a:schemeClr val="lt1"/>
              </a:buClr>
              <a:buSzPts val="1600"/>
              <a:buNone/>
              <a:defRPr sz="2133">
                <a:solidFill>
                  <a:schemeClr val="lt1"/>
                </a:solidFill>
              </a:defRPr>
            </a:lvl5pPr>
            <a:lvl6pPr lvl="5" algn="ctr">
              <a:lnSpc>
                <a:spcPct val="100000"/>
              </a:lnSpc>
              <a:spcBef>
                <a:spcPts val="0"/>
              </a:spcBef>
              <a:spcAft>
                <a:spcPts val="0"/>
              </a:spcAft>
              <a:buClr>
                <a:schemeClr val="lt1"/>
              </a:buClr>
              <a:buSzPts val="1600"/>
              <a:buNone/>
              <a:defRPr sz="2133">
                <a:solidFill>
                  <a:schemeClr val="lt1"/>
                </a:solidFill>
              </a:defRPr>
            </a:lvl6pPr>
            <a:lvl7pPr lvl="6" algn="ctr">
              <a:lnSpc>
                <a:spcPct val="100000"/>
              </a:lnSpc>
              <a:spcBef>
                <a:spcPts val="0"/>
              </a:spcBef>
              <a:spcAft>
                <a:spcPts val="0"/>
              </a:spcAft>
              <a:buClr>
                <a:schemeClr val="lt1"/>
              </a:buClr>
              <a:buSzPts val="1600"/>
              <a:buNone/>
              <a:defRPr sz="2133">
                <a:solidFill>
                  <a:schemeClr val="lt1"/>
                </a:solidFill>
              </a:defRPr>
            </a:lvl7pPr>
            <a:lvl8pPr lvl="7" algn="ctr">
              <a:lnSpc>
                <a:spcPct val="100000"/>
              </a:lnSpc>
              <a:spcBef>
                <a:spcPts val="0"/>
              </a:spcBef>
              <a:spcAft>
                <a:spcPts val="0"/>
              </a:spcAft>
              <a:buClr>
                <a:schemeClr val="lt1"/>
              </a:buClr>
              <a:buSzPts val="1600"/>
              <a:buNone/>
              <a:defRPr sz="2133">
                <a:solidFill>
                  <a:schemeClr val="lt1"/>
                </a:solidFill>
              </a:defRPr>
            </a:lvl8pPr>
            <a:lvl9pPr lvl="8" algn="ctr">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36" name="Google Shape;36;p2"/>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1705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6342800" y="3079200"/>
            <a:ext cx="5849200" cy="37788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 name="Google Shape;39;p3"/>
          <p:cNvGrpSpPr/>
          <p:nvPr/>
        </p:nvGrpSpPr>
        <p:grpSpPr>
          <a:xfrm>
            <a:off x="7458922" y="5281487"/>
            <a:ext cx="3880193" cy="1576453"/>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 name="Google Shape;43;p3"/>
          <p:cNvGrpSpPr/>
          <p:nvPr/>
        </p:nvGrpSpPr>
        <p:grpSpPr>
          <a:xfrm>
            <a:off x="265532" y="3"/>
            <a:ext cx="3727219" cy="1444411"/>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 name="Google Shape;47;p3"/>
          <p:cNvSpPr txBox="1">
            <a:spLocks noGrp="1"/>
          </p:cNvSpPr>
          <p:nvPr>
            <p:ph type="title"/>
          </p:nvPr>
        </p:nvSpPr>
        <p:spPr>
          <a:xfrm>
            <a:off x="2518245" y="2328133"/>
            <a:ext cx="7170000" cy="2194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4267">
                <a:solidFill>
                  <a:schemeClr val="dk2"/>
                </a:solidFill>
              </a:defRPr>
            </a:lvl1pPr>
            <a:lvl2pPr lvl="1" algn="ctr">
              <a:spcBef>
                <a:spcPts val="0"/>
              </a:spcBef>
              <a:spcAft>
                <a:spcPts val="0"/>
              </a:spcAft>
              <a:buClr>
                <a:schemeClr val="dk2"/>
              </a:buClr>
              <a:buSzPts val="3200"/>
              <a:buNone/>
              <a:defRPr sz="4267">
                <a:solidFill>
                  <a:schemeClr val="dk2"/>
                </a:solidFill>
              </a:defRPr>
            </a:lvl2pPr>
            <a:lvl3pPr lvl="2" algn="ctr">
              <a:spcBef>
                <a:spcPts val="0"/>
              </a:spcBef>
              <a:spcAft>
                <a:spcPts val="0"/>
              </a:spcAft>
              <a:buClr>
                <a:schemeClr val="dk2"/>
              </a:buClr>
              <a:buSzPts val="3200"/>
              <a:buNone/>
              <a:defRPr sz="4267">
                <a:solidFill>
                  <a:schemeClr val="dk2"/>
                </a:solidFill>
              </a:defRPr>
            </a:lvl3pPr>
            <a:lvl4pPr lvl="3" algn="ctr">
              <a:spcBef>
                <a:spcPts val="0"/>
              </a:spcBef>
              <a:spcAft>
                <a:spcPts val="0"/>
              </a:spcAft>
              <a:buClr>
                <a:schemeClr val="dk2"/>
              </a:buClr>
              <a:buSzPts val="3200"/>
              <a:buNone/>
              <a:defRPr sz="4267">
                <a:solidFill>
                  <a:schemeClr val="dk2"/>
                </a:solidFill>
              </a:defRPr>
            </a:lvl4pPr>
            <a:lvl5pPr lvl="4" algn="ctr">
              <a:spcBef>
                <a:spcPts val="0"/>
              </a:spcBef>
              <a:spcAft>
                <a:spcPts val="0"/>
              </a:spcAft>
              <a:buClr>
                <a:schemeClr val="dk2"/>
              </a:buClr>
              <a:buSzPts val="3200"/>
              <a:buNone/>
              <a:defRPr sz="4267">
                <a:solidFill>
                  <a:schemeClr val="dk2"/>
                </a:solidFill>
              </a:defRPr>
            </a:lvl5pPr>
            <a:lvl6pPr lvl="5" algn="ctr">
              <a:spcBef>
                <a:spcPts val="0"/>
              </a:spcBef>
              <a:spcAft>
                <a:spcPts val="0"/>
              </a:spcAft>
              <a:buClr>
                <a:schemeClr val="dk2"/>
              </a:buClr>
              <a:buSzPts val="3200"/>
              <a:buNone/>
              <a:defRPr sz="4267">
                <a:solidFill>
                  <a:schemeClr val="dk2"/>
                </a:solidFill>
              </a:defRPr>
            </a:lvl6pPr>
            <a:lvl7pPr lvl="6" algn="ctr">
              <a:spcBef>
                <a:spcPts val="0"/>
              </a:spcBef>
              <a:spcAft>
                <a:spcPts val="0"/>
              </a:spcAft>
              <a:buClr>
                <a:schemeClr val="dk2"/>
              </a:buClr>
              <a:buSzPts val="3200"/>
              <a:buNone/>
              <a:defRPr sz="4267">
                <a:solidFill>
                  <a:schemeClr val="dk2"/>
                </a:solidFill>
              </a:defRPr>
            </a:lvl7pPr>
            <a:lvl8pPr lvl="7" algn="ctr">
              <a:spcBef>
                <a:spcPts val="0"/>
              </a:spcBef>
              <a:spcAft>
                <a:spcPts val="0"/>
              </a:spcAft>
              <a:buClr>
                <a:schemeClr val="dk2"/>
              </a:buClr>
              <a:buSzPts val="3200"/>
              <a:buNone/>
              <a:defRPr sz="4267">
                <a:solidFill>
                  <a:schemeClr val="dk2"/>
                </a:solidFill>
              </a:defRPr>
            </a:lvl8pPr>
            <a:lvl9pPr lvl="8" algn="ctr">
              <a:spcBef>
                <a:spcPts val="0"/>
              </a:spcBef>
              <a:spcAft>
                <a:spcPts val="0"/>
              </a:spcAft>
              <a:buClr>
                <a:schemeClr val="dk2"/>
              </a:buClr>
              <a:buSzPts val="3200"/>
              <a:buNone/>
              <a:defRPr sz="4267">
                <a:solidFill>
                  <a:schemeClr val="dk2"/>
                </a:solidFill>
              </a:defRPr>
            </a:lvl9pPr>
          </a:lstStyle>
          <a:p>
            <a:endParaRPr/>
          </a:p>
        </p:txBody>
      </p:sp>
      <p:sp>
        <p:nvSpPr>
          <p:cNvPr id="48" name="Google Shape;48;p3"/>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90648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4"/>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4"/>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54" name="Google Shape;54;p4"/>
          <p:cNvSpPr txBox="1">
            <a:spLocks noGrp="1"/>
          </p:cNvSpPr>
          <p:nvPr>
            <p:ph type="body" idx="1"/>
          </p:nvPr>
        </p:nvSpPr>
        <p:spPr>
          <a:xfrm>
            <a:off x="1092200" y="2654300"/>
            <a:ext cx="10007600" cy="3264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55" name="Google Shape;55;p4"/>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06702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5"/>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5"/>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5"/>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61" name="Google Shape;61;p5"/>
          <p:cNvSpPr txBox="1">
            <a:spLocks noGrp="1"/>
          </p:cNvSpPr>
          <p:nvPr>
            <p:ph type="body" idx="1"/>
          </p:nvPr>
        </p:nvSpPr>
        <p:spPr>
          <a:xfrm>
            <a:off x="1092200" y="2654300"/>
            <a:ext cx="4914800" cy="3264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62" name="Google Shape;62;p5"/>
          <p:cNvSpPr txBox="1">
            <a:spLocks noGrp="1"/>
          </p:cNvSpPr>
          <p:nvPr>
            <p:ph type="body" idx="2"/>
          </p:nvPr>
        </p:nvSpPr>
        <p:spPr>
          <a:xfrm>
            <a:off x="6184900" y="2654300"/>
            <a:ext cx="4914800" cy="3264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63" name="Google Shape;63;p5"/>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60342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6"/>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6"/>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6"/>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69" name="Google Shape;69;p6"/>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8700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7"/>
          <p:cNvSpPr/>
          <p:nvPr/>
        </p:nvSpPr>
        <p:spPr>
          <a:xfrm>
            <a:off x="41" y="3766000"/>
            <a:ext cx="9827200" cy="30920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7"/>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7"/>
          <p:cNvSpPr txBox="1">
            <a:spLocks noGrp="1"/>
          </p:cNvSpPr>
          <p:nvPr>
            <p:ph type="title"/>
          </p:nvPr>
        </p:nvSpPr>
        <p:spPr>
          <a:xfrm>
            <a:off x="1092200" y="1127467"/>
            <a:ext cx="4945600" cy="1844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75" name="Google Shape;75;p7"/>
          <p:cNvSpPr txBox="1">
            <a:spLocks noGrp="1"/>
          </p:cNvSpPr>
          <p:nvPr>
            <p:ph type="body" idx="1"/>
          </p:nvPr>
        </p:nvSpPr>
        <p:spPr>
          <a:xfrm>
            <a:off x="1107600" y="3092067"/>
            <a:ext cx="4945600" cy="28264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76" name="Google Shape;76;p7"/>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18018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3764192"/>
            <a:ext cx="9825600" cy="3089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4777613" y="2072151"/>
            <a:ext cx="7414000" cy="47860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 name="Google Shape;80;p8"/>
          <p:cNvGrpSpPr/>
          <p:nvPr/>
        </p:nvGrpSpPr>
        <p:grpSpPr>
          <a:xfrm>
            <a:off x="341322" y="-158"/>
            <a:ext cx="3001796" cy="1391211"/>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 name="Google Shape;84;p8"/>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5" name="Google Shape;85;p8"/>
          <p:cNvGrpSpPr/>
          <p:nvPr/>
        </p:nvGrpSpPr>
        <p:grpSpPr>
          <a:xfrm>
            <a:off x="46579" y="6029500"/>
            <a:ext cx="2124408" cy="822763"/>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8"/>
          <p:cNvGrpSpPr/>
          <p:nvPr/>
        </p:nvGrpSpPr>
        <p:grpSpPr>
          <a:xfrm>
            <a:off x="7848472" y="1657"/>
            <a:ext cx="4343273" cy="1682019"/>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 name="Google Shape;93;p8"/>
          <p:cNvSpPr txBox="1">
            <a:spLocks noGrp="1"/>
          </p:cNvSpPr>
          <p:nvPr>
            <p:ph type="title"/>
          </p:nvPr>
        </p:nvSpPr>
        <p:spPr>
          <a:xfrm>
            <a:off x="1858572" y="1734861"/>
            <a:ext cx="8489200" cy="3385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4267"/>
            </a:lvl1pPr>
            <a:lvl2pPr lvl="1" algn="ctr">
              <a:spcBef>
                <a:spcPts val="0"/>
              </a:spcBef>
              <a:spcAft>
                <a:spcPts val="0"/>
              </a:spcAft>
              <a:buSzPts val="3200"/>
              <a:buNone/>
              <a:defRPr sz="4267"/>
            </a:lvl2pPr>
            <a:lvl3pPr lvl="2" algn="ctr">
              <a:spcBef>
                <a:spcPts val="0"/>
              </a:spcBef>
              <a:spcAft>
                <a:spcPts val="0"/>
              </a:spcAft>
              <a:buSzPts val="3200"/>
              <a:buNone/>
              <a:defRPr sz="4267"/>
            </a:lvl3pPr>
            <a:lvl4pPr lvl="3" algn="ctr">
              <a:spcBef>
                <a:spcPts val="0"/>
              </a:spcBef>
              <a:spcAft>
                <a:spcPts val="0"/>
              </a:spcAft>
              <a:buSzPts val="3200"/>
              <a:buNone/>
              <a:defRPr sz="4267"/>
            </a:lvl4pPr>
            <a:lvl5pPr lvl="4" algn="ctr">
              <a:spcBef>
                <a:spcPts val="0"/>
              </a:spcBef>
              <a:spcAft>
                <a:spcPts val="0"/>
              </a:spcAft>
              <a:buSzPts val="3200"/>
              <a:buNone/>
              <a:defRPr sz="4267"/>
            </a:lvl5pPr>
            <a:lvl6pPr lvl="5" algn="ctr">
              <a:spcBef>
                <a:spcPts val="0"/>
              </a:spcBef>
              <a:spcAft>
                <a:spcPts val="0"/>
              </a:spcAft>
              <a:buSzPts val="3200"/>
              <a:buNone/>
              <a:defRPr sz="4267"/>
            </a:lvl6pPr>
            <a:lvl7pPr lvl="6" algn="ctr">
              <a:spcBef>
                <a:spcPts val="0"/>
              </a:spcBef>
              <a:spcAft>
                <a:spcPts val="0"/>
              </a:spcAft>
              <a:buSzPts val="3200"/>
              <a:buNone/>
              <a:defRPr sz="4267"/>
            </a:lvl7pPr>
            <a:lvl8pPr lvl="7" algn="ctr">
              <a:spcBef>
                <a:spcPts val="0"/>
              </a:spcBef>
              <a:spcAft>
                <a:spcPts val="0"/>
              </a:spcAft>
              <a:buSzPts val="3200"/>
              <a:buNone/>
              <a:defRPr sz="4267"/>
            </a:lvl8pPr>
            <a:lvl9pPr lvl="8" algn="ctr">
              <a:spcBef>
                <a:spcPts val="0"/>
              </a:spcBef>
              <a:spcAft>
                <a:spcPts val="0"/>
              </a:spcAft>
              <a:buSzPts val="3200"/>
              <a:buNone/>
              <a:defRPr sz="4267"/>
            </a:lvl9pPr>
          </a:lstStyle>
          <a:p>
            <a:endParaRPr/>
          </a:p>
        </p:txBody>
      </p:sp>
      <p:sp>
        <p:nvSpPr>
          <p:cNvPr id="94" name="Google Shape;94;p8"/>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55327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9"/>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9"/>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9"/>
          <p:cNvSpPr txBox="1">
            <a:spLocks noGrp="1"/>
          </p:cNvSpPr>
          <p:nvPr>
            <p:ph type="title"/>
          </p:nvPr>
        </p:nvSpPr>
        <p:spPr>
          <a:xfrm>
            <a:off x="1092200" y="1127467"/>
            <a:ext cx="8565600" cy="940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100" name="Google Shape;100;p9"/>
          <p:cNvSpPr txBox="1">
            <a:spLocks noGrp="1"/>
          </p:cNvSpPr>
          <p:nvPr>
            <p:ph type="subTitle" idx="1"/>
          </p:nvPr>
        </p:nvSpPr>
        <p:spPr>
          <a:xfrm>
            <a:off x="1092200" y="2067600"/>
            <a:ext cx="7813200" cy="52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2133">
                <a:solidFill>
                  <a:schemeClr val="lt1"/>
                </a:solidFill>
              </a:defRPr>
            </a:lvl1pPr>
            <a:lvl2pPr lvl="1">
              <a:lnSpc>
                <a:spcPct val="100000"/>
              </a:lnSpc>
              <a:spcBef>
                <a:spcPts val="0"/>
              </a:spcBef>
              <a:spcAft>
                <a:spcPts val="0"/>
              </a:spcAft>
              <a:buClr>
                <a:schemeClr val="lt1"/>
              </a:buClr>
              <a:buSzPts val="1600"/>
              <a:buNone/>
              <a:defRPr sz="2133">
                <a:solidFill>
                  <a:schemeClr val="lt1"/>
                </a:solidFill>
              </a:defRPr>
            </a:lvl2pPr>
            <a:lvl3pPr lvl="2">
              <a:lnSpc>
                <a:spcPct val="100000"/>
              </a:lnSpc>
              <a:spcBef>
                <a:spcPts val="0"/>
              </a:spcBef>
              <a:spcAft>
                <a:spcPts val="0"/>
              </a:spcAft>
              <a:buClr>
                <a:schemeClr val="lt1"/>
              </a:buClr>
              <a:buSzPts val="1600"/>
              <a:buNone/>
              <a:defRPr sz="2133">
                <a:solidFill>
                  <a:schemeClr val="lt1"/>
                </a:solidFill>
              </a:defRPr>
            </a:lvl3pPr>
            <a:lvl4pPr lvl="3">
              <a:lnSpc>
                <a:spcPct val="100000"/>
              </a:lnSpc>
              <a:spcBef>
                <a:spcPts val="0"/>
              </a:spcBef>
              <a:spcAft>
                <a:spcPts val="0"/>
              </a:spcAft>
              <a:buClr>
                <a:schemeClr val="lt1"/>
              </a:buClr>
              <a:buSzPts val="1600"/>
              <a:buNone/>
              <a:defRPr sz="2133">
                <a:solidFill>
                  <a:schemeClr val="lt1"/>
                </a:solidFill>
              </a:defRPr>
            </a:lvl4pPr>
            <a:lvl5pPr lvl="4">
              <a:lnSpc>
                <a:spcPct val="100000"/>
              </a:lnSpc>
              <a:spcBef>
                <a:spcPts val="0"/>
              </a:spcBef>
              <a:spcAft>
                <a:spcPts val="0"/>
              </a:spcAft>
              <a:buClr>
                <a:schemeClr val="lt1"/>
              </a:buClr>
              <a:buSzPts val="1600"/>
              <a:buNone/>
              <a:defRPr sz="2133">
                <a:solidFill>
                  <a:schemeClr val="lt1"/>
                </a:solidFill>
              </a:defRPr>
            </a:lvl5pPr>
            <a:lvl6pPr lvl="5">
              <a:lnSpc>
                <a:spcPct val="100000"/>
              </a:lnSpc>
              <a:spcBef>
                <a:spcPts val="0"/>
              </a:spcBef>
              <a:spcAft>
                <a:spcPts val="0"/>
              </a:spcAft>
              <a:buClr>
                <a:schemeClr val="lt1"/>
              </a:buClr>
              <a:buSzPts val="1600"/>
              <a:buNone/>
              <a:defRPr sz="2133">
                <a:solidFill>
                  <a:schemeClr val="lt1"/>
                </a:solidFill>
              </a:defRPr>
            </a:lvl6pPr>
            <a:lvl7pPr lvl="6">
              <a:lnSpc>
                <a:spcPct val="100000"/>
              </a:lnSpc>
              <a:spcBef>
                <a:spcPts val="0"/>
              </a:spcBef>
              <a:spcAft>
                <a:spcPts val="0"/>
              </a:spcAft>
              <a:buClr>
                <a:schemeClr val="lt1"/>
              </a:buClr>
              <a:buSzPts val="1600"/>
              <a:buNone/>
              <a:defRPr sz="2133">
                <a:solidFill>
                  <a:schemeClr val="lt1"/>
                </a:solidFill>
              </a:defRPr>
            </a:lvl7pPr>
            <a:lvl8pPr lvl="7">
              <a:lnSpc>
                <a:spcPct val="100000"/>
              </a:lnSpc>
              <a:spcBef>
                <a:spcPts val="0"/>
              </a:spcBef>
              <a:spcAft>
                <a:spcPts val="0"/>
              </a:spcAft>
              <a:buClr>
                <a:schemeClr val="lt1"/>
              </a:buClr>
              <a:buSzPts val="1600"/>
              <a:buNone/>
              <a:defRPr sz="2133">
                <a:solidFill>
                  <a:schemeClr val="lt1"/>
                </a:solidFill>
              </a:defRPr>
            </a:lvl8pPr>
            <a:lvl9pPr lvl="8">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101" name="Google Shape;101;p9"/>
          <p:cNvSpPr txBox="1">
            <a:spLocks noGrp="1"/>
          </p:cNvSpPr>
          <p:nvPr>
            <p:ph type="body" idx="2"/>
          </p:nvPr>
        </p:nvSpPr>
        <p:spPr>
          <a:xfrm>
            <a:off x="1092200" y="3289400"/>
            <a:ext cx="7813200" cy="2794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02" name="Google Shape;102;p9"/>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46012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A0E77-03A3-4BA4-8B30-C46D923AE5CC}"/>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6216CA54-D007-4DC3-9939-1B7010152C4E}"/>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DB19A20B-7095-4B57-B614-377F989F800E}"/>
              </a:ext>
            </a:extLst>
          </p:cNvPr>
          <p:cNvSpPr>
            <a:spLocks noGrp="1"/>
          </p:cNvSpPr>
          <p:nvPr>
            <p:ph type="dt" sz="half" idx="10"/>
          </p:nvPr>
        </p:nvSpPr>
        <p:spPr/>
        <p:txBody>
          <a:bodyPr/>
          <a:lstStyle/>
          <a:p>
            <a:fld id="{73288927-2AA5-459E-8055-06BB8ECF4C3D}" type="datetimeFigureOut">
              <a:rPr lang="zh-CN" altLang="en-US" smtClean="0"/>
              <a:t>2020/9/29</a:t>
            </a:fld>
            <a:endParaRPr lang="zh-CN" altLang="en-US"/>
          </a:p>
        </p:txBody>
      </p:sp>
      <p:sp>
        <p:nvSpPr>
          <p:cNvPr id="5" name="Footer Placeholder 4">
            <a:extLst>
              <a:ext uri="{FF2B5EF4-FFF2-40B4-BE49-F238E27FC236}">
                <a16:creationId xmlns:a16="http://schemas.microsoft.com/office/drawing/2014/main" id="{9B962C63-81C5-4500-AA40-738B0BC1DF8A}"/>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019EBD9C-BC20-4012-8BAE-A60E36D0F409}"/>
              </a:ext>
            </a:extLst>
          </p:cNvPr>
          <p:cNvSpPr>
            <a:spLocks noGrp="1"/>
          </p:cNvSpPr>
          <p:nvPr>
            <p:ph type="sldNum" sz="quarter" idx="12"/>
          </p:nvPr>
        </p:nvSpPr>
        <p:spPr/>
        <p:txBody>
          <a:bodyPr/>
          <a:lstStyle/>
          <a:p>
            <a:fld id="{EE6146E1-F45C-4087-8D96-86B275EC65C4}" type="slidenum">
              <a:rPr lang="zh-CN" altLang="en-US" smtClean="0"/>
              <a:t>‹#›</a:t>
            </a:fld>
            <a:endParaRPr lang="zh-CN" altLang="en-US"/>
          </a:p>
        </p:txBody>
      </p:sp>
    </p:spTree>
    <p:extLst>
      <p:ext uri="{BB962C8B-B14F-4D97-AF65-F5344CB8AC3E}">
        <p14:creationId xmlns:p14="http://schemas.microsoft.com/office/powerpoint/2010/main" val="268517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41" y="3766000"/>
            <a:ext cx="9827200" cy="30920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10"/>
          <p:cNvSpPr/>
          <p:nvPr/>
        </p:nvSpPr>
        <p:spPr>
          <a:xfrm flipH="1">
            <a:off x="4776800" y="2067600"/>
            <a:ext cx="7415200" cy="47904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10"/>
          <p:cNvSpPr txBox="1">
            <a:spLocks noGrp="1"/>
          </p:cNvSpPr>
          <p:nvPr>
            <p:ph type="body" idx="1"/>
          </p:nvPr>
        </p:nvSpPr>
        <p:spPr>
          <a:xfrm>
            <a:off x="437367" y="5551333"/>
            <a:ext cx="9886800" cy="806800"/>
          </a:xfrm>
          <a:prstGeom prst="rect">
            <a:avLst/>
          </a:prstGeom>
        </p:spPr>
        <p:txBody>
          <a:bodyPr spcFirstLastPara="1" wrap="square" lIns="91425" tIns="91425" rIns="91425" bIns="91425" anchor="b" anchorCtr="0">
            <a:noAutofit/>
          </a:bodyPr>
          <a:lstStyle>
            <a:lvl1pPr marL="609585" lvl="0" indent="-304792">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09065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7425600" y="3778767"/>
            <a:ext cx="4766400" cy="30792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11"/>
          <p:cNvGrpSpPr/>
          <p:nvPr/>
        </p:nvGrpSpPr>
        <p:grpSpPr>
          <a:xfrm>
            <a:off x="7945630" y="5492769"/>
            <a:ext cx="3361269" cy="1365553"/>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 name="Google Shape;115;p11"/>
          <p:cNvGrpSpPr/>
          <p:nvPr/>
        </p:nvGrpSpPr>
        <p:grpSpPr>
          <a:xfrm>
            <a:off x="265532" y="3"/>
            <a:ext cx="3727219" cy="1444411"/>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 name="Google Shape;119;p11"/>
          <p:cNvSpPr txBox="1">
            <a:spLocks noGrp="1"/>
          </p:cNvSpPr>
          <p:nvPr>
            <p:ph type="title" hasCustomPrompt="1"/>
          </p:nvPr>
        </p:nvSpPr>
        <p:spPr>
          <a:xfrm>
            <a:off x="1847800" y="1845133"/>
            <a:ext cx="8496400" cy="1839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11466">
                <a:solidFill>
                  <a:schemeClr val="dk2"/>
                </a:solidFill>
              </a:defRPr>
            </a:lvl1pPr>
            <a:lvl2pPr lvl="1" algn="ctr">
              <a:spcBef>
                <a:spcPts val="0"/>
              </a:spcBef>
              <a:spcAft>
                <a:spcPts val="0"/>
              </a:spcAft>
              <a:buClr>
                <a:schemeClr val="dk2"/>
              </a:buClr>
              <a:buSzPts val="8600"/>
              <a:buNone/>
              <a:defRPr sz="11466">
                <a:solidFill>
                  <a:schemeClr val="dk2"/>
                </a:solidFill>
              </a:defRPr>
            </a:lvl2pPr>
            <a:lvl3pPr lvl="2" algn="ctr">
              <a:spcBef>
                <a:spcPts val="0"/>
              </a:spcBef>
              <a:spcAft>
                <a:spcPts val="0"/>
              </a:spcAft>
              <a:buClr>
                <a:schemeClr val="dk2"/>
              </a:buClr>
              <a:buSzPts val="8600"/>
              <a:buNone/>
              <a:defRPr sz="11466">
                <a:solidFill>
                  <a:schemeClr val="dk2"/>
                </a:solidFill>
              </a:defRPr>
            </a:lvl3pPr>
            <a:lvl4pPr lvl="3" algn="ctr">
              <a:spcBef>
                <a:spcPts val="0"/>
              </a:spcBef>
              <a:spcAft>
                <a:spcPts val="0"/>
              </a:spcAft>
              <a:buClr>
                <a:schemeClr val="dk2"/>
              </a:buClr>
              <a:buSzPts val="8600"/>
              <a:buNone/>
              <a:defRPr sz="11466">
                <a:solidFill>
                  <a:schemeClr val="dk2"/>
                </a:solidFill>
              </a:defRPr>
            </a:lvl4pPr>
            <a:lvl5pPr lvl="4" algn="ctr">
              <a:spcBef>
                <a:spcPts val="0"/>
              </a:spcBef>
              <a:spcAft>
                <a:spcPts val="0"/>
              </a:spcAft>
              <a:buClr>
                <a:schemeClr val="dk2"/>
              </a:buClr>
              <a:buSzPts val="8600"/>
              <a:buNone/>
              <a:defRPr sz="11466">
                <a:solidFill>
                  <a:schemeClr val="dk2"/>
                </a:solidFill>
              </a:defRPr>
            </a:lvl5pPr>
            <a:lvl6pPr lvl="5" algn="ctr">
              <a:spcBef>
                <a:spcPts val="0"/>
              </a:spcBef>
              <a:spcAft>
                <a:spcPts val="0"/>
              </a:spcAft>
              <a:buClr>
                <a:schemeClr val="dk2"/>
              </a:buClr>
              <a:buSzPts val="8600"/>
              <a:buNone/>
              <a:defRPr sz="11466">
                <a:solidFill>
                  <a:schemeClr val="dk2"/>
                </a:solidFill>
              </a:defRPr>
            </a:lvl6pPr>
            <a:lvl7pPr lvl="6" algn="ctr">
              <a:spcBef>
                <a:spcPts val="0"/>
              </a:spcBef>
              <a:spcAft>
                <a:spcPts val="0"/>
              </a:spcAft>
              <a:buClr>
                <a:schemeClr val="dk2"/>
              </a:buClr>
              <a:buSzPts val="8600"/>
              <a:buNone/>
              <a:defRPr sz="11466">
                <a:solidFill>
                  <a:schemeClr val="dk2"/>
                </a:solidFill>
              </a:defRPr>
            </a:lvl7pPr>
            <a:lvl8pPr lvl="7" algn="ctr">
              <a:spcBef>
                <a:spcPts val="0"/>
              </a:spcBef>
              <a:spcAft>
                <a:spcPts val="0"/>
              </a:spcAft>
              <a:buClr>
                <a:schemeClr val="dk2"/>
              </a:buClr>
              <a:buSzPts val="8600"/>
              <a:buNone/>
              <a:defRPr sz="11466">
                <a:solidFill>
                  <a:schemeClr val="dk2"/>
                </a:solidFill>
              </a:defRPr>
            </a:lvl8pPr>
            <a:lvl9pPr lvl="8" algn="ctr">
              <a:spcBef>
                <a:spcPts val="0"/>
              </a:spcBef>
              <a:spcAft>
                <a:spcPts val="0"/>
              </a:spcAft>
              <a:buClr>
                <a:schemeClr val="dk2"/>
              </a:buClr>
              <a:buSzPts val="8600"/>
              <a:buNone/>
              <a:defRPr sz="11466">
                <a:solidFill>
                  <a:schemeClr val="dk2"/>
                </a:solidFill>
              </a:defRPr>
            </a:lvl9pPr>
          </a:lstStyle>
          <a:p>
            <a:r>
              <a:t>xx%</a:t>
            </a:r>
          </a:p>
        </p:txBody>
      </p:sp>
      <p:sp>
        <p:nvSpPr>
          <p:cNvPr id="120" name="Google Shape;120;p11"/>
          <p:cNvSpPr txBox="1">
            <a:spLocks noGrp="1"/>
          </p:cNvSpPr>
          <p:nvPr>
            <p:ph type="body" idx="1"/>
          </p:nvPr>
        </p:nvSpPr>
        <p:spPr>
          <a:xfrm>
            <a:off x="1847800" y="3818467"/>
            <a:ext cx="8496400" cy="854800"/>
          </a:xfrm>
          <a:prstGeom prst="rect">
            <a:avLst/>
          </a:prstGeom>
        </p:spPr>
        <p:txBody>
          <a:bodyPr spcFirstLastPara="1" wrap="square" lIns="91425" tIns="91425" rIns="91425" bIns="91425" anchor="t" anchorCtr="0">
            <a:noAutofit/>
          </a:bodyPr>
          <a:lstStyle>
            <a:lvl1pPr marL="609585" lvl="0" indent="-414856" algn="ctr">
              <a:spcBef>
                <a:spcPts val="0"/>
              </a:spcBef>
              <a:spcAft>
                <a:spcPts val="0"/>
              </a:spcAft>
              <a:buSzPts val="1300"/>
              <a:buChar char="●"/>
              <a:defRPr/>
            </a:lvl1pPr>
            <a:lvl2pPr marL="1219170" lvl="1" indent="-397923" algn="ctr">
              <a:spcBef>
                <a:spcPts val="2133"/>
              </a:spcBef>
              <a:spcAft>
                <a:spcPts val="0"/>
              </a:spcAft>
              <a:buSzPts val="1100"/>
              <a:buChar char="○"/>
              <a:defRPr/>
            </a:lvl2pPr>
            <a:lvl3pPr marL="1828754" lvl="2" indent="-397923" algn="ctr">
              <a:spcBef>
                <a:spcPts val="2133"/>
              </a:spcBef>
              <a:spcAft>
                <a:spcPts val="0"/>
              </a:spcAft>
              <a:buSzPts val="1100"/>
              <a:buChar char="■"/>
              <a:defRPr/>
            </a:lvl3pPr>
            <a:lvl4pPr marL="2438339" lvl="3" indent="-397923" algn="ctr">
              <a:spcBef>
                <a:spcPts val="2133"/>
              </a:spcBef>
              <a:spcAft>
                <a:spcPts val="0"/>
              </a:spcAft>
              <a:buSzPts val="1100"/>
              <a:buChar char="●"/>
              <a:defRPr/>
            </a:lvl4pPr>
            <a:lvl5pPr marL="3047924" lvl="4" indent="-397923" algn="ctr">
              <a:spcBef>
                <a:spcPts val="2133"/>
              </a:spcBef>
              <a:spcAft>
                <a:spcPts val="0"/>
              </a:spcAft>
              <a:buSzPts val="1100"/>
              <a:buChar char="○"/>
              <a:defRPr/>
            </a:lvl5pPr>
            <a:lvl6pPr marL="3657509" lvl="5" indent="-397923" algn="ctr">
              <a:spcBef>
                <a:spcPts val="2133"/>
              </a:spcBef>
              <a:spcAft>
                <a:spcPts val="0"/>
              </a:spcAft>
              <a:buSzPts val="1100"/>
              <a:buChar char="■"/>
              <a:defRPr/>
            </a:lvl6pPr>
            <a:lvl7pPr marL="4267093" lvl="6" indent="-397923" algn="ctr">
              <a:spcBef>
                <a:spcPts val="2133"/>
              </a:spcBef>
              <a:spcAft>
                <a:spcPts val="0"/>
              </a:spcAft>
              <a:buSzPts val="1100"/>
              <a:buChar char="●"/>
              <a:defRPr/>
            </a:lvl7pPr>
            <a:lvl8pPr marL="4876678" lvl="7" indent="-397923" algn="ctr">
              <a:spcBef>
                <a:spcPts val="2133"/>
              </a:spcBef>
              <a:spcAft>
                <a:spcPts val="0"/>
              </a:spcAft>
              <a:buSzPts val="1100"/>
              <a:buChar char="○"/>
              <a:defRPr/>
            </a:lvl8pPr>
            <a:lvl9pPr marL="5486263" lvl="8" indent="-397923" algn="ctr">
              <a:spcBef>
                <a:spcPts val="2133"/>
              </a:spcBef>
              <a:spcAft>
                <a:spcPts val="2133"/>
              </a:spcAft>
              <a:buSzPts val="1100"/>
              <a:buChar char="■"/>
              <a:defRPr/>
            </a:lvl9pPr>
          </a:lstStyle>
          <a:p>
            <a:endParaRPr/>
          </a:p>
        </p:txBody>
      </p:sp>
      <p:sp>
        <p:nvSpPr>
          <p:cNvPr id="121" name="Google Shape;121;p11"/>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11042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7685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9AD6-88CB-4D3C-A7DD-B608E4B7D580}"/>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011B3D46-0A5C-4AD5-B1A4-A2C72C14C2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E1B7E79D-B293-427E-809B-B9B6EC139D1E}"/>
              </a:ext>
            </a:extLst>
          </p:cNvPr>
          <p:cNvSpPr>
            <a:spLocks noGrp="1"/>
          </p:cNvSpPr>
          <p:nvPr>
            <p:ph type="dt" sz="half" idx="10"/>
          </p:nvPr>
        </p:nvSpPr>
        <p:spPr/>
        <p:txBody>
          <a:bodyPr/>
          <a:lstStyle/>
          <a:p>
            <a:fld id="{73288927-2AA5-459E-8055-06BB8ECF4C3D}" type="datetimeFigureOut">
              <a:rPr lang="zh-CN" altLang="en-US" smtClean="0"/>
              <a:t>2020/9/29</a:t>
            </a:fld>
            <a:endParaRPr lang="zh-CN" altLang="en-US"/>
          </a:p>
        </p:txBody>
      </p:sp>
      <p:sp>
        <p:nvSpPr>
          <p:cNvPr id="5" name="Footer Placeholder 4">
            <a:extLst>
              <a:ext uri="{FF2B5EF4-FFF2-40B4-BE49-F238E27FC236}">
                <a16:creationId xmlns:a16="http://schemas.microsoft.com/office/drawing/2014/main" id="{EFD6E71E-75CD-4839-A8A9-EF86A53D7172}"/>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22A2F9BE-73B3-481E-87B0-D82609E8DC85}"/>
              </a:ext>
            </a:extLst>
          </p:cNvPr>
          <p:cNvSpPr>
            <a:spLocks noGrp="1"/>
          </p:cNvSpPr>
          <p:nvPr>
            <p:ph type="sldNum" sz="quarter" idx="12"/>
          </p:nvPr>
        </p:nvSpPr>
        <p:spPr/>
        <p:txBody>
          <a:bodyPr/>
          <a:lstStyle/>
          <a:p>
            <a:fld id="{EE6146E1-F45C-4087-8D96-86B275EC65C4}" type="slidenum">
              <a:rPr lang="zh-CN" altLang="en-US" smtClean="0"/>
              <a:t>‹#›</a:t>
            </a:fld>
            <a:endParaRPr lang="zh-CN" altLang="en-US"/>
          </a:p>
        </p:txBody>
      </p:sp>
    </p:spTree>
    <p:extLst>
      <p:ext uri="{BB962C8B-B14F-4D97-AF65-F5344CB8AC3E}">
        <p14:creationId xmlns:p14="http://schemas.microsoft.com/office/powerpoint/2010/main" val="266263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98ABC-0513-4B28-8312-39C5A305B38A}"/>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9F3BD69A-5727-421A-83D6-C048D2149ED3}"/>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74BF70F9-3B55-49DE-890B-4DFEC7C692C5}"/>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7DA97E1B-B42F-4DA8-A7CA-96927A0B4B15}"/>
              </a:ext>
            </a:extLst>
          </p:cNvPr>
          <p:cNvSpPr>
            <a:spLocks noGrp="1"/>
          </p:cNvSpPr>
          <p:nvPr>
            <p:ph type="dt" sz="half" idx="10"/>
          </p:nvPr>
        </p:nvSpPr>
        <p:spPr/>
        <p:txBody>
          <a:bodyPr/>
          <a:lstStyle/>
          <a:p>
            <a:fld id="{73288927-2AA5-459E-8055-06BB8ECF4C3D}" type="datetimeFigureOut">
              <a:rPr lang="zh-CN" altLang="en-US" smtClean="0"/>
              <a:t>2020/9/29</a:t>
            </a:fld>
            <a:endParaRPr lang="zh-CN" altLang="en-US"/>
          </a:p>
        </p:txBody>
      </p:sp>
      <p:sp>
        <p:nvSpPr>
          <p:cNvPr id="6" name="Footer Placeholder 5">
            <a:extLst>
              <a:ext uri="{FF2B5EF4-FFF2-40B4-BE49-F238E27FC236}">
                <a16:creationId xmlns:a16="http://schemas.microsoft.com/office/drawing/2014/main" id="{68966DAA-1DE1-4500-B5C9-5ECD0101CC5A}"/>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F3BC8A8E-5FAA-4345-8CD0-80E1C0969F30}"/>
              </a:ext>
            </a:extLst>
          </p:cNvPr>
          <p:cNvSpPr>
            <a:spLocks noGrp="1"/>
          </p:cNvSpPr>
          <p:nvPr>
            <p:ph type="sldNum" sz="quarter" idx="12"/>
          </p:nvPr>
        </p:nvSpPr>
        <p:spPr/>
        <p:txBody>
          <a:bodyPr/>
          <a:lstStyle/>
          <a:p>
            <a:fld id="{EE6146E1-F45C-4087-8D96-86B275EC65C4}" type="slidenum">
              <a:rPr lang="zh-CN" altLang="en-US" smtClean="0"/>
              <a:t>‹#›</a:t>
            </a:fld>
            <a:endParaRPr lang="zh-CN" altLang="en-US"/>
          </a:p>
        </p:txBody>
      </p:sp>
    </p:spTree>
    <p:extLst>
      <p:ext uri="{BB962C8B-B14F-4D97-AF65-F5344CB8AC3E}">
        <p14:creationId xmlns:p14="http://schemas.microsoft.com/office/powerpoint/2010/main" val="121669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05ED4-DF2A-4C1A-93A4-F16D8F2E42B6}"/>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D0D980D8-6D3E-42FF-8A2B-EAC3C0A29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A31304EA-6F64-45DB-BA8E-777C965DF751}"/>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1B1FDF10-8C19-40AA-9215-4FA42A3EF6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502DD52E-9211-4FE1-A62F-10CF2CEF1CCF}"/>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E68EC5DA-E200-4C7B-B49A-5C0D58067C0B}"/>
              </a:ext>
            </a:extLst>
          </p:cNvPr>
          <p:cNvSpPr>
            <a:spLocks noGrp="1"/>
          </p:cNvSpPr>
          <p:nvPr>
            <p:ph type="dt" sz="half" idx="10"/>
          </p:nvPr>
        </p:nvSpPr>
        <p:spPr/>
        <p:txBody>
          <a:bodyPr/>
          <a:lstStyle/>
          <a:p>
            <a:fld id="{73288927-2AA5-459E-8055-06BB8ECF4C3D}" type="datetimeFigureOut">
              <a:rPr lang="zh-CN" altLang="en-US" smtClean="0"/>
              <a:t>2020/9/29</a:t>
            </a:fld>
            <a:endParaRPr lang="zh-CN" altLang="en-US"/>
          </a:p>
        </p:txBody>
      </p:sp>
      <p:sp>
        <p:nvSpPr>
          <p:cNvPr id="8" name="Footer Placeholder 7">
            <a:extLst>
              <a:ext uri="{FF2B5EF4-FFF2-40B4-BE49-F238E27FC236}">
                <a16:creationId xmlns:a16="http://schemas.microsoft.com/office/drawing/2014/main" id="{4656B94B-6E3A-4A1F-97E5-DFBC320B27C9}"/>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6681DE19-F974-4A18-A9DB-16B2E52029D0}"/>
              </a:ext>
            </a:extLst>
          </p:cNvPr>
          <p:cNvSpPr>
            <a:spLocks noGrp="1"/>
          </p:cNvSpPr>
          <p:nvPr>
            <p:ph type="sldNum" sz="quarter" idx="12"/>
          </p:nvPr>
        </p:nvSpPr>
        <p:spPr/>
        <p:txBody>
          <a:bodyPr/>
          <a:lstStyle/>
          <a:p>
            <a:fld id="{EE6146E1-F45C-4087-8D96-86B275EC65C4}" type="slidenum">
              <a:rPr lang="zh-CN" altLang="en-US" smtClean="0"/>
              <a:t>‹#›</a:t>
            </a:fld>
            <a:endParaRPr lang="zh-CN" altLang="en-US"/>
          </a:p>
        </p:txBody>
      </p:sp>
    </p:spTree>
    <p:extLst>
      <p:ext uri="{BB962C8B-B14F-4D97-AF65-F5344CB8AC3E}">
        <p14:creationId xmlns:p14="http://schemas.microsoft.com/office/powerpoint/2010/main" val="70759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CC33-82E0-4B23-A4FF-1000C706C25D}"/>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030E3D4C-EA7C-4E87-8A23-C741DC50FF59}"/>
              </a:ext>
            </a:extLst>
          </p:cNvPr>
          <p:cNvSpPr>
            <a:spLocks noGrp="1"/>
          </p:cNvSpPr>
          <p:nvPr>
            <p:ph type="dt" sz="half" idx="10"/>
          </p:nvPr>
        </p:nvSpPr>
        <p:spPr/>
        <p:txBody>
          <a:bodyPr/>
          <a:lstStyle/>
          <a:p>
            <a:fld id="{73288927-2AA5-459E-8055-06BB8ECF4C3D}" type="datetimeFigureOut">
              <a:rPr lang="zh-CN" altLang="en-US" smtClean="0"/>
              <a:t>2020/9/29</a:t>
            </a:fld>
            <a:endParaRPr lang="zh-CN" altLang="en-US"/>
          </a:p>
        </p:txBody>
      </p:sp>
      <p:sp>
        <p:nvSpPr>
          <p:cNvPr id="4" name="Footer Placeholder 3">
            <a:extLst>
              <a:ext uri="{FF2B5EF4-FFF2-40B4-BE49-F238E27FC236}">
                <a16:creationId xmlns:a16="http://schemas.microsoft.com/office/drawing/2014/main" id="{7AC28FBE-3534-4371-819B-1C8CD4BC5486}"/>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8DE3F2A0-BEE3-4A95-B433-D9A031A8E1F1}"/>
              </a:ext>
            </a:extLst>
          </p:cNvPr>
          <p:cNvSpPr>
            <a:spLocks noGrp="1"/>
          </p:cNvSpPr>
          <p:nvPr>
            <p:ph type="sldNum" sz="quarter" idx="12"/>
          </p:nvPr>
        </p:nvSpPr>
        <p:spPr/>
        <p:txBody>
          <a:bodyPr/>
          <a:lstStyle/>
          <a:p>
            <a:fld id="{EE6146E1-F45C-4087-8D96-86B275EC65C4}" type="slidenum">
              <a:rPr lang="zh-CN" altLang="en-US" smtClean="0"/>
              <a:t>‹#›</a:t>
            </a:fld>
            <a:endParaRPr lang="zh-CN" altLang="en-US"/>
          </a:p>
        </p:txBody>
      </p:sp>
    </p:spTree>
    <p:extLst>
      <p:ext uri="{BB962C8B-B14F-4D97-AF65-F5344CB8AC3E}">
        <p14:creationId xmlns:p14="http://schemas.microsoft.com/office/powerpoint/2010/main" val="1954872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D44A7-17A2-44CC-8199-422E0F700430}"/>
              </a:ext>
            </a:extLst>
          </p:cNvPr>
          <p:cNvSpPr>
            <a:spLocks noGrp="1"/>
          </p:cNvSpPr>
          <p:nvPr>
            <p:ph type="dt" sz="half" idx="10"/>
          </p:nvPr>
        </p:nvSpPr>
        <p:spPr/>
        <p:txBody>
          <a:bodyPr/>
          <a:lstStyle/>
          <a:p>
            <a:fld id="{73288927-2AA5-459E-8055-06BB8ECF4C3D}" type="datetimeFigureOut">
              <a:rPr lang="zh-CN" altLang="en-US" smtClean="0"/>
              <a:t>2020/9/29</a:t>
            </a:fld>
            <a:endParaRPr lang="zh-CN" altLang="en-US"/>
          </a:p>
        </p:txBody>
      </p:sp>
      <p:sp>
        <p:nvSpPr>
          <p:cNvPr id="3" name="Footer Placeholder 2">
            <a:extLst>
              <a:ext uri="{FF2B5EF4-FFF2-40B4-BE49-F238E27FC236}">
                <a16:creationId xmlns:a16="http://schemas.microsoft.com/office/drawing/2014/main" id="{2EAFF89F-6C9D-4AD4-A798-390151A2760F}"/>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3DB2A7B1-987C-4C01-A342-BF96B9EE9E1E}"/>
              </a:ext>
            </a:extLst>
          </p:cNvPr>
          <p:cNvSpPr>
            <a:spLocks noGrp="1"/>
          </p:cNvSpPr>
          <p:nvPr>
            <p:ph type="sldNum" sz="quarter" idx="12"/>
          </p:nvPr>
        </p:nvSpPr>
        <p:spPr/>
        <p:txBody>
          <a:bodyPr/>
          <a:lstStyle/>
          <a:p>
            <a:fld id="{EE6146E1-F45C-4087-8D96-86B275EC65C4}" type="slidenum">
              <a:rPr lang="zh-CN" altLang="en-US" smtClean="0"/>
              <a:t>‹#›</a:t>
            </a:fld>
            <a:endParaRPr lang="zh-CN" altLang="en-US"/>
          </a:p>
        </p:txBody>
      </p:sp>
    </p:spTree>
    <p:extLst>
      <p:ext uri="{BB962C8B-B14F-4D97-AF65-F5344CB8AC3E}">
        <p14:creationId xmlns:p14="http://schemas.microsoft.com/office/powerpoint/2010/main" val="335628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D0A1-D897-4683-AF1D-8F12AEEB7A57}"/>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D9FA359F-6DC8-4B47-99FD-2C45EA678B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6134E07B-EA29-40C8-8B1B-AA30824BA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0A5A7A10-F1EE-404C-9F9C-F6FFA4B02942}"/>
              </a:ext>
            </a:extLst>
          </p:cNvPr>
          <p:cNvSpPr>
            <a:spLocks noGrp="1"/>
          </p:cNvSpPr>
          <p:nvPr>
            <p:ph type="dt" sz="half" idx="10"/>
          </p:nvPr>
        </p:nvSpPr>
        <p:spPr/>
        <p:txBody>
          <a:bodyPr/>
          <a:lstStyle/>
          <a:p>
            <a:fld id="{73288927-2AA5-459E-8055-06BB8ECF4C3D}" type="datetimeFigureOut">
              <a:rPr lang="zh-CN" altLang="en-US" smtClean="0"/>
              <a:t>2020/9/29</a:t>
            </a:fld>
            <a:endParaRPr lang="zh-CN" altLang="en-US"/>
          </a:p>
        </p:txBody>
      </p:sp>
      <p:sp>
        <p:nvSpPr>
          <p:cNvPr id="6" name="Footer Placeholder 5">
            <a:extLst>
              <a:ext uri="{FF2B5EF4-FFF2-40B4-BE49-F238E27FC236}">
                <a16:creationId xmlns:a16="http://schemas.microsoft.com/office/drawing/2014/main" id="{B567668A-ECC6-409B-9AC7-484FB72957E5}"/>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DE3BC013-15F4-45C0-B378-6CA1ABCFADE9}"/>
              </a:ext>
            </a:extLst>
          </p:cNvPr>
          <p:cNvSpPr>
            <a:spLocks noGrp="1"/>
          </p:cNvSpPr>
          <p:nvPr>
            <p:ph type="sldNum" sz="quarter" idx="12"/>
          </p:nvPr>
        </p:nvSpPr>
        <p:spPr/>
        <p:txBody>
          <a:bodyPr/>
          <a:lstStyle/>
          <a:p>
            <a:fld id="{EE6146E1-F45C-4087-8D96-86B275EC65C4}" type="slidenum">
              <a:rPr lang="zh-CN" altLang="en-US" smtClean="0"/>
              <a:t>‹#›</a:t>
            </a:fld>
            <a:endParaRPr lang="zh-CN" altLang="en-US"/>
          </a:p>
        </p:txBody>
      </p:sp>
    </p:spTree>
    <p:extLst>
      <p:ext uri="{BB962C8B-B14F-4D97-AF65-F5344CB8AC3E}">
        <p14:creationId xmlns:p14="http://schemas.microsoft.com/office/powerpoint/2010/main" val="220628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8A05-54C9-4367-8869-68E2AF98897A}"/>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362CCBE4-144E-4AFE-B85E-91C3FC61DD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1F9F56F5-326A-4223-953E-A55C33C6B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241056C2-C864-4610-BF9E-826E7BB08A11}"/>
              </a:ext>
            </a:extLst>
          </p:cNvPr>
          <p:cNvSpPr>
            <a:spLocks noGrp="1"/>
          </p:cNvSpPr>
          <p:nvPr>
            <p:ph type="dt" sz="half" idx="10"/>
          </p:nvPr>
        </p:nvSpPr>
        <p:spPr/>
        <p:txBody>
          <a:bodyPr/>
          <a:lstStyle/>
          <a:p>
            <a:fld id="{73288927-2AA5-459E-8055-06BB8ECF4C3D}" type="datetimeFigureOut">
              <a:rPr lang="zh-CN" altLang="en-US" smtClean="0"/>
              <a:t>2020/9/29</a:t>
            </a:fld>
            <a:endParaRPr lang="zh-CN" altLang="en-US"/>
          </a:p>
        </p:txBody>
      </p:sp>
      <p:sp>
        <p:nvSpPr>
          <p:cNvPr id="6" name="Footer Placeholder 5">
            <a:extLst>
              <a:ext uri="{FF2B5EF4-FFF2-40B4-BE49-F238E27FC236}">
                <a16:creationId xmlns:a16="http://schemas.microsoft.com/office/drawing/2014/main" id="{CE239210-BEC4-42AD-807F-662447B23F25}"/>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DC2EB13F-1AD6-4F12-B45B-50129CC79ABA}"/>
              </a:ext>
            </a:extLst>
          </p:cNvPr>
          <p:cNvSpPr>
            <a:spLocks noGrp="1"/>
          </p:cNvSpPr>
          <p:nvPr>
            <p:ph type="sldNum" sz="quarter" idx="12"/>
          </p:nvPr>
        </p:nvSpPr>
        <p:spPr/>
        <p:txBody>
          <a:bodyPr/>
          <a:lstStyle/>
          <a:p>
            <a:fld id="{EE6146E1-F45C-4087-8D96-86B275EC65C4}" type="slidenum">
              <a:rPr lang="zh-CN" altLang="en-US" smtClean="0"/>
              <a:t>‹#›</a:t>
            </a:fld>
            <a:endParaRPr lang="zh-CN" altLang="en-US"/>
          </a:p>
        </p:txBody>
      </p:sp>
    </p:spTree>
    <p:extLst>
      <p:ext uri="{BB962C8B-B14F-4D97-AF65-F5344CB8AC3E}">
        <p14:creationId xmlns:p14="http://schemas.microsoft.com/office/powerpoint/2010/main" val="70267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4C39C9-4EB9-4D69-902B-E37C6137F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9F919309-3512-4B42-9576-F3D942CF6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E720494B-053A-4914-9E88-737D58DCA0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88927-2AA5-459E-8055-06BB8ECF4C3D}" type="datetimeFigureOut">
              <a:rPr lang="zh-CN" altLang="en-US" smtClean="0"/>
              <a:t>2020/9/29</a:t>
            </a:fld>
            <a:endParaRPr lang="zh-CN" altLang="en-US"/>
          </a:p>
        </p:txBody>
      </p:sp>
      <p:sp>
        <p:nvSpPr>
          <p:cNvPr id="5" name="Footer Placeholder 4">
            <a:extLst>
              <a:ext uri="{FF2B5EF4-FFF2-40B4-BE49-F238E27FC236}">
                <a16:creationId xmlns:a16="http://schemas.microsoft.com/office/drawing/2014/main" id="{571ED466-88C4-4654-9C1A-DA858D6225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8B81A3FE-1C19-4E94-A25A-4B79D67A5E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146E1-F45C-4087-8D96-86B275EC65C4}" type="slidenum">
              <a:rPr lang="zh-CN" altLang="en-US" smtClean="0"/>
              <a:t>‹#›</a:t>
            </a:fld>
            <a:endParaRPr lang="zh-CN" altLang="en-US"/>
          </a:p>
        </p:txBody>
      </p:sp>
    </p:spTree>
    <p:extLst>
      <p:ext uri="{BB962C8B-B14F-4D97-AF65-F5344CB8AC3E}">
        <p14:creationId xmlns:p14="http://schemas.microsoft.com/office/powerpoint/2010/main" val="83438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415600" y="1536633"/>
            <a:ext cx="11360800" cy="45216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Nunito"/>
                <a:ea typeface="Nunito"/>
                <a:cs typeface="Nunito"/>
                <a:sym typeface="Nunito"/>
              </a:defRPr>
            </a:lvl1pPr>
            <a:lvl2pPr lvl="1" algn="r">
              <a:buNone/>
              <a:defRPr sz="1333">
                <a:solidFill>
                  <a:schemeClr val="dk2"/>
                </a:solidFill>
                <a:latin typeface="Nunito"/>
                <a:ea typeface="Nunito"/>
                <a:cs typeface="Nunito"/>
                <a:sym typeface="Nunito"/>
              </a:defRPr>
            </a:lvl2pPr>
            <a:lvl3pPr lvl="2" algn="r">
              <a:buNone/>
              <a:defRPr sz="1333">
                <a:solidFill>
                  <a:schemeClr val="dk2"/>
                </a:solidFill>
                <a:latin typeface="Nunito"/>
                <a:ea typeface="Nunito"/>
                <a:cs typeface="Nunito"/>
                <a:sym typeface="Nunito"/>
              </a:defRPr>
            </a:lvl3pPr>
            <a:lvl4pPr lvl="3" algn="r">
              <a:buNone/>
              <a:defRPr sz="1333">
                <a:solidFill>
                  <a:schemeClr val="dk2"/>
                </a:solidFill>
                <a:latin typeface="Nunito"/>
                <a:ea typeface="Nunito"/>
                <a:cs typeface="Nunito"/>
                <a:sym typeface="Nunito"/>
              </a:defRPr>
            </a:lvl4pPr>
            <a:lvl5pPr lvl="4" algn="r">
              <a:buNone/>
              <a:defRPr sz="1333">
                <a:solidFill>
                  <a:schemeClr val="dk2"/>
                </a:solidFill>
                <a:latin typeface="Nunito"/>
                <a:ea typeface="Nunito"/>
                <a:cs typeface="Nunito"/>
                <a:sym typeface="Nunito"/>
              </a:defRPr>
            </a:lvl5pPr>
            <a:lvl6pPr lvl="5" algn="r">
              <a:buNone/>
              <a:defRPr sz="1333">
                <a:solidFill>
                  <a:schemeClr val="dk2"/>
                </a:solidFill>
                <a:latin typeface="Nunito"/>
                <a:ea typeface="Nunito"/>
                <a:cs typeface="Nunito"/>
                <a:sym typeface="Nunito"/>
              </a:defRPr>
            </a:lvl6pPr>
            <a:lvl7pPr lvl="6" algn="r">
              <a:buNone/>
              <a:defRPr sz="1333">
                <a:solidFill>
                  <a:schemeClr val="dk2"/>
                </a:solidFill>
                <a:latin typeface="Nunito"/>
                <a:ea typeface="Nunito"/>
                <a:cs typeface="Nunito"/>
                <a:sym typeface="Nunito"/>
              </a:defRPr>
            </a:lvl7pPr>
            <a:lvl8pPr lvl="7" algn="r">
              <a:buNone/>
              <a:defRPr sz="1333">
                <a:solidFill>
                  <a:schemeClr val="dk2"/>
                </a:solidFill>
                <a:latin typeface="Nunito"/>
                <a:ea typeface="Nunito"/>
                <a:cs typeface="Nunito"/>
                <a:sym typeface="Nunito"/>
              </a:defRPr>
            </a:lvl8pPr>
            <a:lvl9pPr lvl="8" algn="r">
              <a:buNone/>
              <a:defRPr sz="1333">
                <a:solidFill>
                  <a:schemeClr val="dk2"/>
                </a:solidFill>
                <a:latin typeface="Nunito"/>
                <a:ea typeface="Nunito"/>
                <a:cs typeface="Nunito"/>
                <a:sym typeface="Nuni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8074670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Parasite"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en.wikipedia.org/wiki/Callinectes_sapidu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4EC309AA-02D5-4FD0-9EEC-1DB5905AA288}"/>
              </a:ext>
            </a:extLst>
          </p:cNvPr>
          <p:cNvSpPr>
            <a:spLocks noGrp="1"/>
          </p:cNvSpPr>
          <p:nvPr>
            <p:ph type="subTitle" idx="1"/>
          </p:nvPr>
        </p:nvSpPr>
        <p:spPr>
          <a:xfrm>
            <a:off x="4439633" y="4518923"/>
            <a:ext cx="3312734" cy="1141851"/>
          </a:xfrm>
          <a:noFill/>
        </p:spPr>
        <p:txBody>
          <a:bodyPr>
            <a:normAutofit/>
          </a:bodyPr>
          <a:lstStyle/>
          <a:p>
            <a:r>
              <a:rPr lang="en-US" altLang="zh-CN" sz="2000">
                <a:solidFill>
                  <a:srgbClr val="080808"/>
                </a:solidFill>
              </a:rPr>
              <a:t>David Liu</a:t>
            </a:r>
            <a:endParaRPr lang="zh-CN" altLang="en-US" sz="2000">
              <a:solidFill>
                <a:srgbClr val="080808"/>
              </a:solidFill>
            </a:endParaRPr>
          </a:p>
        </p:txBody>
      </p:sp>
      <p:sp>
        <p:nvSpPr>
          <p:cNvPr id="2" name="Title 1">
            <a:extLst>
              <a:ext uri="{FF2B5EF4-FFF2-40B4-BE49-F238E27FC236}">
                <a16:creationId xmlns:a16="http://schemas.microsoft.com/office/drawing/2014/main" id="{16E4B369-7607-4AE1-BD40-626DAADCBD6E}"/>
              </a:ext>
            </a:extLst>
          </p:cNvPr>
          <p:cNvSpPr>
            <a:spLocks noGrp="1"/>
          </p:cNvSpPr>
          <p:nvPr>
            <p:ph type="ctrTitle"/>
          </p:nvPr>
        </p:nvSpPr>
        <p:spPr>
          <a:xfrm>
            <a:off x="3204642" y="2353641"/>
            <a:ext cx="5782716" cy="2150719"/>
          </a:xfrm>
          <a:noFill/>
        </p:spPr>
        <p:txBody>
          <a:bodyPr anchor="ctr">
            <a:normAutofit/>
          </a:bodyPr>
          <a:lstStyle/>
          <a:p>
            <a:r>
              <a:rPr lang="en-US" altLang="zh-CN" sz="3600">
                <a:solidFill>
                  <a:srgbClr val="080808"/>
                </a:solidFill>
              </a:rPr>
              <a:t>Differential Equations and its applications</a:t>
            </a:r>
            <a:endParaRPr lang="zh-CN" altLang="en-US" sz="360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17719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t" anchorCtr="0">
            <a:noAutofit/>
          </a:bodyPr>
          <a:lstStyle/>
          <a:p>
            <a:endParaRPr/>
          </a:p>
        </p:txBody>
      </p:sp>
      <p:pic>
        <p:nvPicPr>
          <p:cNvPr id="142" name="Google Shape;142;p15"/>
          <p:cNvPicPr preferRelativeResize="0"/>
          <p:nvPr/>
        </p:nvPicPr>
        <p:blipFill>
          <a:blip r:embed="rId3">
            <a:alphaModFix/>
          </a:blip>
          <a:stretch>
            <a:fillRect/>
          </a:stretch>
        </p:blipFill>
        <p:spPr>
          <a:xfrm>
            <a:off x="314800" y="518083"/>
            <a:ext cx="8511600" cy="5821832"/>
          </a:xfrm>
          <a:prstGeom prst="rect">
            <a:avLst/>
          </a:prstGeom>
          <a:noFill/>
          <a:ln>
            <a:noFill/>
          </a:ln>
        </p:spPr>
      </p:pic>
      <p:sp>
        <p:nvSpPr>
          <p:cNvPr id="143" name="Google Shape;143;p15"/>
          <p:cNvSpPr txBox="1"/>
          <p:nvPr/>
        </p:nvSpPr>
        <p:spPr>
          <a:xfrm rot="-3308287">
            <a:off x="4379328" y="2499886"/>
            <a:ext cx="2034289" cy="993567"/>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400" kern="0">
                <a:solidFill>
                  <a:srgbClr val="FF0000"/>
                </a:solidFill>
                <a:latin typeface="Calibri"/>
                <a:ea typeface="Calibri"/>
                <a:cs typeface="Calibri"/>
                <a:sym typeface="Calibri"/>
              </a:rPr>
              <a:t>Chesapeake Bay</a:t>
            </a:r>
            <a:endParaRPr sz="2400" kern="0">
              <a:solidFill>
                <a:srgbClr val="FF0000"/>
              </a:solidFill>
              <a:latin typeface="Calibri"/>
              <a:ea typeface="Calibri"/>
              <a:cs typeface="Calibri"/>
              <a:sym typeface="Calibri"/>
            </a:endParaRPr>
          </a:p>
        </p:txBody>
      </p:sp>
      <p:sp>
        <p:nvSpPr>
          <p:cNvPr id="144" name="Google Shape;144;p15"/>
          <p:cNvSpPr txBox="1"/>
          <p:nvPr/>
        </p:nvSpPr>
        <p:spPr>
          <a:xfrm>
            <a:off x="2790000" y="4483267"/>
            <a:ext cx="854800" cy="596800"/>
          </a:xfrm>
          <a:prstGeom prst="rect">
            <a:avLst/>
          </a:prstGeom>
          <a:noFill/>
          <a:ln>
            <a:noFill/>
          </a:ln>
        </p:spPr>
        <p:txBody>
          <a:bodyPr spcFirstLastPara="1" wrap="square" lIns="121900" tIns="121900" rIns="121900" bIns="121900" anchor="t" anchorCtr="0">
            <a:noAutofit/>
          </a:bodyPr>
          <a:lstStyle/>
          <a:p>
            <a:pPr marL="609585" indent="-465655" defTabSz="1219170">
              <a:buClr>
                <a:srgbClr val="FF0000"/>
              </a:buClr>
              <a:buSzPts val="1900"/>
              <a:buFont typeface="Calibri"/>
              <a:buChar char="●"/>
            </a:pPr>
            <a:endParaRPr sz="2533" kern="0">
              <a:solidFill>
                <a:srgbClr val="FF0000"/>
              </a:solidFill>
              <a:latin typeface="Calibri"/>
              <a:ea typeface="Calibri"/>
              <a:cs typeface="Calibri"/>
              <a:sym typeface="Calibri"/>
            </a:endParaRPr>
          </a:p>
        </p:txBody>
      </p:sp>
      <p:sp>
        <p:nvSpPr>
          <p:cNvPr id="145" name="Google Shape;145;p15"/>
          <p:cNvSpPr txBox="1"/>
          <p:nvPr/>
        </p:nvSpPr>
        <p:spPr>
          <a:xfrm>
            <a:off x="6096000" y="4426867"/>
            <a:ext cx="1225600" cy="709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533" kern="0">
                <a:solidFill>
                  <a:srgbClr val="FF0000"/>
                </a:solidFill>
                <a:latin typeface="Calibri"/>
                <a:ea typeface="Calibri"/>
                <a:cs typeface="Calibri"/>
                <a:sym typeface="Calibri"/>
              </a:rPr>
              <a:t>Lagoon</a:t>
            </a:r>
            <a:endParaRPr sz="2533" kern="0">
              <a:solidFill>
                <a:srgbClr val="FF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6"/>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t" anchorCtr="0">
            <a:noAutofit/>
          </a:bodyPr>
          <a:lstStyle/>
          <a:p>
            <a:pPr>
              <a:lnSpc>
                <a:spcPct val="115000"/>
              </a:lnSpc>
              <a:spcAft>
                <a:spcPts val="2133"/>
              </a:spcAft>
              <a:buClr>
                <a:schemeClr val="dk1"/>
              </a:buClr>
              <a:buSzPts val="1100"/>
            </a:pPr>
            <a:r>
              <a:rPr lang="en" sz="3200" i="1">
                <a:solidFill>
                  <a:srgbClr val="202122"/>
                </a:solidFill>
                <a:highlight>
                  <a:srgbClr val="FFFFFF"/>
                </a:highlight>
              </a:rPr>
              <a:t>Hematodinium perezi</a:t>
            </a:r>
            <a:endParaRPr sz="4133"/>
          </a:p>
        </p:txBody>
      </p:sp>
      <p:sp>
        <p:nvSpPr>
          <p:cNvPr id="151" name="Google Shape;151;p16"/>
          <p:cNvSpPr txBox="1">
            <a:spLocks noGrp="1"/>
          </p:cNvSpPr>
          <p:nvPr>
            <p:ph type="body" idx="1"/>
          </p:nvPr>
        </p:nvSpPr>
        <p:spPr>
          <a:xfrm>
            <a:off x="1092200" y="1967500"/>
            <a:ext cx="10007600" cy="3950800"/>
          </a:xfrm>
          <a:prstGeom prst="rect">
            <a:avLst/>
          </a:prstGeom>
        </p:spPr>
        <p:txBody>
          <a:bodyPr spcFirstLastPara="1" wrap="square" lIns="121900" tIns="121900" rIns="121900" bIns="121900" anchor="t" anchorCtr="0">
            <a:noAutofit/>
          </a:bodyPr>
          <a:lstStyle/>
          <a:p>
            <a:pPr marL="0" indent="0">
              <a:buNone/>
            </a:pPr>
            <a:r>
              <a:rPr lang="en" sz="2467">
                <a:solidFill>
                  <a:srgbClr val="202122"/>
                </a:solidFill>
                <a:highlight>
                  <a:srgbClr val="FFFFFF"/>
                </a:highlight>
                <a:latin typeface="Arial"/>
                <a:ea typeface="Arial"/>
                <a:cs typeface="Arial"/>
                <a:sym typeface="Arial"/>
              </a:rPr>
              <a:t>an internal dinoflagellate </a:t>
            </a:r>
            <a:r>
              <a:rPr lang="en" sz="2467">
                <a:solidFill>
                  <a:srgbClr val="0B0080"/>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parasite</a:t>
            </a:r>
            <a:r>
              <a:rPr lang="en" sz="2467">
                <a:solidFill>
                  <a:srgbClr val="202122"/>
                </a:solidFill>
                <a:highlight>
                  <a:srgbClr val="FFFFFF"/>
                </a:highlight>
                <a:latin typeface="Arial"/>
                <a:ea typeface="Arial"/>
                <a:cs typeface="Arial"/>
                <a:sym typeface="Arial"/>
              </a:rPr>
              <a:t> that infects crustaceans, including </a:t>
            </a:r>
            <a:r>
              <a:rPr lang="en" sz="2467">
                <a:solidFill>
                  <a:srgbClr val="0B0080"/>
                </a:solidFill>
                <a:highlight>
                  <a:srgbClr val="FFFFFF"/>
                </a:highlight>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blue crabs</a:t>
            </a:r>
            <a:endParaRPr sz="2800"/>
          </a:p>
          <a:p>
            <a:pPr marL="0" indent="0">
              <a:spcBef>
                <a:spcPts val="2133"/>
              </a:spcBef>
              <a:buNone/>
            </a:pPr>
            <a:endParaRPr sz="2800"/>
          </a:p>
          <a:p>
            <a:pPr marL="0" indent="0">
              <a:spcBef>
                <a:spcPts val="2133"/>
              </a:spcBef>
              <a:spcAft>
                <a:spcPts val="2133"/>
              </a:spcAft>
              <a:buNone/>
            </a:pPr>
            <a:r>
              <a:rPr lang="en" sz="2800"/>
              <a:t>Since it is a parasite, when modeling, a separate term is required for the parasite in free water, denoted as </a:t>
            </a:r>
            <a:r>
              <a:rPr lang="en" sz="2800" i="1"/>
              <a:t>H</a:t>
            </a:r>
            <a:endParaRPr sz="2800"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1092200" y="404400"/>
            <a:ext cx="10007600" cy="1272800"/>
          </a:xfrm>
          <a:prstGeom prst="rect">
            <a:avLst/>
          </a:prstGeom>
        </p:spPr>
        <p:txBody>
          <a:bodyPr spcFirstLastPara="1" wrap="square" lIns="121900" tIns="121900" rIns="121900" bIns="121900" anchor="t" anchorCtr="0">
            <a:noAutofit/>
          </a:bodyPr>
          <a:lstStyle/>
          <a:p>
            <a:r>
              <a:rPr lang="en"/>
              <a:t>Population model without the disease from Fangming Xu</a:t>
            </a:r>
            <a:endParaRPr/>
          </a:p>
        </p:txBody>
      </p:sp>
      <p:sp>
        <p:nvSpPr>
          <p:cNvPr id="157" name="Google Shape;157;p17"/>
          <p:cNvSpPr txBox="1">
            <a:spLocks noGrp="1"/>
          </p:cNvSpPr>
          <p:nvPr>
            <p:ph type="body" idx="1"/>
          </p:nvPr>
        </p:nvSpPr>
        <p:spPr>
          <a:xfrm>
            <a:off x="1092200" y="1677200"/>
            <a:ext cx="10684400" cy="4414400"/>
          </a:xfrm>
          <a:prstGeom prst="rect">
            <a:avLst/>
          </a:prstGeom>
        </p:spPr>
        <p:txBody>
          <a:bodyPr spcFirstLastPara="1" wrap="square" lIns="121900" tIns="121900" rIns="121900" bIns="121900" anchor="t" anchorCtr="0">
            <a:noAutofit/>
          </a:bodyPr>
          <a:lstStyle/>
          <a:p>
            <a:pPr marL="0" indent="0">
              <a:buNone/>
            </a:pPr>
            <a:r>
              <a:rPr lang="en" sz="2533"/>
              <a:t>Juvenile Crabs  = Recruitment( from reproduction) - (Cannibalism + Predation) </a:t>
            </a:r>
            <a:endParaRPr sz="2533"/>
          </a:p>
          <a:p>
            <a:pPr marL="0" indent="0">
              <a:spcBef>
                <a:spcPts val="2133"/>
              </a:spcBef>
              <a:buNone/>
            </a:pPr>
            <a:r>
              <a:rPr lang="en" sz="2533"/>
              <a:t>                                                                                           -  Maturation</a:t>
            </a:r>
            <a:endParaRPr sz="2533"/>
          </a:p>
          <a:p>
            <a:pPr marL="0" indent="0">
              <a:spcBef>
                <a:spcPts val="2133"/>
              </a:spcBef>
              <a:spcAft>
                <a:spcPts val="2133"/>
              </a:spcAft>
              <a:buNone/>
            </a:pPr>
            <a:r>
              <a:rPr lang="en" sz="2533"/>
              <a:t>Adult Crabs = Maturation - other mortality - Fishing </a:t>
            </a:r>
            <a:endParaRPr sz="2533"/>
          </a:p>
        </p:txBody>
      </p:sp>
      <p:pic>
        <p:nvPicPr>
          <p:cNvPr id="158" name="Google Shape;158;p17"/>
          <p:cNvPicPr preferRelativeResize="0"/>
          <p:nvPr/>
        </p:nvPicPr>
        <p:blipFill>
          <a:blip r:embed="rId3">
            <a:alphaModFix/>
          </a:blip>
          <a:stretch>
            <a:fillRect/>
          </a:stretch>
        </p:blipFill>
        <p:spPr>
          <a:xfrm>
            <a:off x="1174333" y="3929841"/>
            <a:ext cx="5905315" cy="21617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6D72-63A3-447F-A5BF-D46EE418A7A9}"/>
              </a:ext>
            </a:extLst>
          </p:cNvPr>
          <p:cNvSpPr>
            <a:spLocks noGrp="1"/>
          </p:cNvSpPr>
          <p:nvPr>
            <p:ph type="title"/>
          </p:nvPr>
        </p:nvSpPr>
        <p:spPr>
          <a:xfrm>
            <a:off x="1092200" y="870864"/>
            <a:ext cx="10007600" cy="1272800"/>
          </a:xfrm>
        </p:spPr>
        <p:txBody>
          <a:bodyPr/>
          <a:lstStyle/>
          <a:p>
            <a:endParaRPr lang="zh-CN" altLang="en-US"/>
          </a:p>
        </p:txBody>
      </p:sp>
      <p:sp>
        <p:nvSpPr>
          <p:cNvPr id="3" name="Text Placeholder 2">
            <a:extLst>
              <a:ext uri="{FF2B5EF4-FFF2-40B4-BE49-F238E27FC236}">
                <a16:creationId xmlns:a16="http://schemas.microsoft.com/office/drawing/2014/main" id="{2156CF82-AF5A-43A3-A50D-2112515618F7}"/>
              </a:ext>
            </a:extLst>
          </p:cNvPr>
          <p:cNvSpPr>
            <a:spLocks noGrp="1"/>
          </p:cNvSpPr>
          <p:nvPr>
            <p:ph type="body" idx="1"/>
          </p:nvPr>
        </p:nvSpPr>
        <p:spPr/>
        <p:txBody>
          <a:bodyPr/>
          <a:lstStyle/>
          <a:p>
            <a:r>
              <a:rPr lang="en-US" altLang="zh-CN" sz="2400" dirty="0"/>
              <a:t>X = 5</a:t>
            </a:r>
          </a:p>
          <a:p>
            <a:r>
              <a:rPr lang="en-US" altLang="zh-CN" sz="2400" dirty="0"/>
              <a:t>J0 = 100</a:t>
            </a:r>
          </a:p>
          <a:p>
            <a:r>
              <a:rPr lang="en-US" altLang="zh-CN" sz="2400" dirty="0"/>
              <a:t>A0 = 10</a:t>
            </a:r>
            <a:endParaRPr lang="zh-CN" altLang="en-US" sz="2400" dirty="0"/>
          </a:p>
        </p:txBody>
      </p:sp>
      <p:pic>
        <p:nvPicPr>
          <p:cNvPr id="5" name="Google Shape;180;p20">
            <a:extLst>
              <a:ext uri="{FF2B5EF4-FFF2-40B4-BE49-F238E27FC236}">
                <a16:creationId xmlns:a16="http://schemas.microsoft.com/office/drawing/2014/main" id="{55C7C297-C555-4C1B-B988-11BA091F9A47}"/>
              </a:ext>
            </a:extLst>
          </p:cNvPr>
          <p:cNvPicPr preferRelativeResize="0"/>
          <p:nvPr/>
        </p:nvPicPr>
        <p:blipFill>
          <a:blip r:embed="rId2">
            <a:alphaModFix/>
          </a:blip>
          <a:stretch>
            <a:fillRect/>
          </a:stretch>
        </p:blipFill>
        <p:spPr>
          <a:xfrm>
            <a:off x="4164139" y="923618"/>
            <a:ext cx="7469843" cy="5148370"/>
          </a:xfrm>
          <a:prstGeom prst="rect">
            <a:avLst/>
          </a:prstGeom>
          <a:noFill/>
          <a:ln>
            <a:noFill/>
          </a:ln>
        </p:spPr>
      </p:pic>
    </p:spTree>
    <p:extLst>
      <p:ext uri="{BB962C8B-B14F-4D97-AF65-F5344CB8AC3E}">
        <p14:creationId xmlns:p14="http://schemas.microsoft.com/office/powerpoint/2010/main" val="326870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body" idx="1"/>
          </p:nvPr>
        </p:nvSpPr>
        <p:spPr>
          <a:xfrm>
            <a:off x="1092200" y="2654300"/>
            <a:ext cx="10007600" cy="3264000"/>
          </a:xfrm>
          <a:prstGeom prst="rect">
            <a:avLst/>
          </a:prstGeom>
        </p:spPr>
        <p:txBody>
          <a:bodyPr spcFirstLastPara="1" wrap="square" lIns="121900" tIns="121900" rIns="121900" bIns="121900" anchor="t" anchorCtr="0">
            <a:noAutofit/>
          </a:bodyPr>
          <a:lstStyle/>
          <a:p>
            <a:pPr marL="0" indent="0">
              <a:spcAft>
                <a:spcPts val="2133"/>
              </a:spcAft>
              <a:buNone/>
            </a:pPr>
            <a:endParaRPr/>
          </a:p>
        </p:txBody>
      </p:sp>
      <p:pic>
        <p:nvPicPr>
          <p:cNvPr id="186" name="Google Shape;186;p21"/>
          <p:cNvPicPr preferRelativeResize="0"/>
          <p:nvPr/>
        </p:nvPicPr>
        <p:blipFill>
          <a:blip r:embed="rId3">
            <a:alphaModFix/>
          </a:blip>
          <a:stretch>
            <a:fillRect/>
          </a:stretch>
        </p:blipFill>
        <p:spPr>
          <a:xfrm>
            <a:off x="1284734" y="347868"/>
            <a:ext cx="10607431" cy="6148233"/>
          </a:xfrm>
          <a:prstGeom prst="rect">
            <a:avLst/>
          </a:prstGeom>
          <a:noFill/>
          <a:ln>
            <a:noFill/>
          </a:ln>
        </p:spPr>
      </p:pic>
      <p:sp>
        <p:nvSpPr>
          <p:cNvPr id="187" name="Google Shape;187;p21"/>
          <p:cNvSpPr txBox="1">
            <a:spLocks noGrp="1"/>
          </p:cNvSpPr>
          <p:nvPr>
            <p:ph type="title"/>
          </p:nvPr>
        </p:nvSpPr>
        <p:spPr>
          <a:xfrm>
            <a:off x="604911" y="1217966"/>
            <a:ext cx="2109456" cy="3804199"/>
          </a:xfrm>
          <a:prstGeom prst="rect">
            <a:avLst/>
          </a:prstGeom>
        </p:spPr>
        <p:txBody>
          <a:bodyPr spcFirstLastPara="1" wrap="square" lIns="121900" tIns="121900" rIns="121900" bIns="121900" anchor="t" anchorCtr="0">
            <a:noAutofit/>
          </a:bodyPr>
          <a:lstStyle/>
          <a:p>
            <a:r>
              <a:rPr lang="en-US" sz="2400" dirty="0"/>
              <a:t>Relationship between crab population and other factors</a:t>
            </a:r>
            <a:endParaRP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E02E-F44B-4D20-91EF-C51ED28C659A}"/>
              </a:ext>
            </a:extLst>
          </p:cNvPr>
          <p:cNvSpPr>
            <a:spLocks noGrp="1"/>
          </p:cNvSpPr>
          <p:nvPr>
            <p:ph type="title"/>
          </p:nvPr>
        </p:nvSpPr>
        <p:spPr/>
        <p:txBody>
          <a:bodyPr/>
          <a:lstStyle/>
          <a:p>
            <a:endParaRPr lang="zh-CN" altLang="en-US"/>
          </a:p>
        </p:txBody>
      </p:sp>
      <p:sp>
        <p:nvSpPr>
          <p:cNvPr id="3" name="Text Placeholder 2">
            <a:extLst>
              <a:ext uri="{FF2B5EF4-FFF2-40B4-BE49-F238E27FC236}">
                <a16:creationId xmlns:a16="http://schemas.microsoft.com/office/drawing/2014/main" id="{9A33A2DB-D495-49BA-9529-F91558E7BA09}"/>
              </a:ext>
            </a:extLst>
          </p:cNvPr>
          <p:cNvSpPr>
            <a:spLocks noGrp="1"/>
          </p:cNvSpPr>
          <p:nvPr>
            <p:ph type="body" idx="1"/>
          </p:nvPr>
        </p:nvSpPr>
        <p:spPr/>
        <p:txBody>
          <a:bodyPr/>
          <a:lstStyle/>
          <a:p>
            <a:endParaRPr lang="zh-CN" altLang="en-US"/>
          </a:p>
        </p:txBody>
      </p:sp>
      <p:pic>
        <p:nvPicPr>
          <p:cNvPr id="4" name="Picture 3">
            <a:extLst>
              <a:ext uri="{FF2B5EF4-FFF2-40B4-BE49-F238E27FC236}">
                <a16:creationId xmlns:a16="http://schemas.microsoft.com/office/drawing/2014/main" id="{855F34C2-0747-4944-A561-474FC922DD38}"/>
              </a:ext>
            </a:extLst>
          </p:cNvPr>
          <p:cNvPicPr>
            <a:picLocks noChangeAspect="1"/>
          </p:cNvPicPr>
          <p:nvPr/>
        </p:nvPicPr>
        <p:blipFill>
          <a:blip r:embed="rId2"/>
          <a:stretch>
            <a:fillRect/>
          </a:stretch>
        </p:blipFill>
        <p:spPr>
          <a:xfrm>
            <a:off x="1110286" y="1019476"/>
            <a:ext cx="9971428" cy="4819048"/>
          </a:xfrm>
          <a:prstGeom prst="rect">
            <a:avLst/>
          </a:prstGeom>
        </p:spPr>
      </p:pic>
    </p:spTree>
    <p:extLst>
      <p:ext uri="{BB962C8B-B14F-4D97-AF65-F5344CB8AC3E}">
        <p14:creationId xmlns:p14="http://schemas.microsoft.com/office/powerpoint/2010/main" val="552411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2C02-320B-427C-87D7-B7BBE618EC92}"/>
              </a:ext>
            </a:extLst>
          </p:cNvPr>
          <p:cNvSpPr>
            <a:spLocks noGrp="1"/>
          </p:cNvSpPr>
          <p:nvPr>
            <p:ph type="title"/>
          </p:nvPr>
        </p:nvSpPr>
        <p:spPr/>
        <p:txBody>
          <a:bodyPr/>
          <a:lstStyle/>
          <a:p>
            <a:r>
              <a:rPr lang="en-US" altLang="zh-CN" dirty="0"/>
              <a:t>More applications</a:t>
            </a:r>
            <a:endParaRPr lang="zh-CN" altLang="en-US" dirty="0"/>
          </a:p>
        </p:txBody>
      </p:sp>
      <p:sp>
        <p:nvSpPr>
          <p:cNvPr id="3" name="Text Placeholder 2">
            <a:extLst>
              <a:ext uri="{FF2B5EF4-FFF2-40B4-BE49-F238E27FC236}">
                <a16:creationId xmlns:a16="http://schemas.microsoft.com/office/drawing/2014/main" id="{A1700A5F-A071-4650-9E09-EFBE515E424A}"/>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1581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0BBE-214E-429A-8F35-88C127930BAC}"/>
              </a:ext>
            </a:extLst>
          </p:cNvPr>
          <p:cNvSpPr>
            <a:spLocks noGrp="1"/>
          </p:cNvSpPr>
          <p:nvPr>
            <p:ph type="title"/>
          </p:nvPr>
        </p:nvSpPr>
        <p:spPr/>
        <p:txBody>
          <a:bodyPr/>
          <a:lstStyle/>
          <a:p>
            <a:r>
              <a:rPr lang="en-US" altLang="zh-CN" dirty="0"/>
              <a:t>Question</a:t>
            </a:r>
            <a:endParaRPr lang="zh-CN" altLang="en-US" dirty="0"/>
          </a:p>
        </p:txBody>
      </p:sp>
      <p:sp>
        <p:nvSpPr>
          <p:cNvPr id="3" name="Content Placeholder 2">
            <a:extLst>
              <a:ext uri="{FF2B5EF4-FFF2-40B4-BE49-F238E27FC236}">
                <a16:creationId xmlns:a16="http://schemas.microsoft.com/office/drawing/2014/main" id="{4F72364C-AB3D-46D8-9F56-56B383315679}"/>
              </a:ext>
            </a:extLst>
          </p:cNvPr>
          <p:cNvSpPr>
            <a:spLocks noGrp="1"/>
          </p:cNvSpPr>
          <p:nvPr>
            <p:ph idx="1"/>
          </p:nvPr>
        </p:nvSpPr>
        <p:spPr/>
        <p:txBody>
          <a:bodyPr/>
          <a:lstStyle/>
          <a:p>
            <a:r>
              <a:rPr lang="en-US" altLang="zh-CN" dirty="0"/>
              <a:t>What would happen if we relate the death rate of foxes to the number of rabbits and the birth rate of rabbits to the number of foxes? Or is it not necessary at all?</a:t>
            </a:r>
            <a:endParaRPr lang="zh-CN" altLang="en-US" dirty="0"/>
          </a:p>
        </p:txBody>
      </p:sp>
    </p:spTree>
    <p:extLst>
      <p:ext uri="{BB962C8B-B14F-4D97-AF65-F5344CB8AC3E}">
        <p14:creationId xmlns:p14="http://schemas.microsoft.com/office/powerpoint/2010/main" val="1243410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0AB2-6C95-4BA4-ACA0-26EBF43D09FE}"/>
              </a:ext>
            </a:extLst>
          </p:cNvPr>
          <p:cNvSpPr>
            <a:spLocks noGrp="1"/>
          </p:cNvSpPr>
          <p:nvPr>
            <p:ph type="title"/>
          </p:nvPr>
        </p:nvSpPr>
        <p:spPr/>
        <p:txBody>
          <a:bodyPr/>
          <a:lstStyle/>
          <a:p>
            <a:r>
              <a:rPr lang="en-US" altLang="zh-CN" dirty="0"/>
              <a:t>References</a:t>
            </a:r>
            <a:endParaRPr lang="zh-CN" altLang="en-US" dirty="0"/>
          </a:p>
        </p:txBody>
      </p:sp>
      <p:sp>
        <p:nvSpPr>
          <p:cNvPr id="3" name="Content Placeholder 2">
            <a:extLst>
              <a:ext uri="{FF2B5EF4-FFF2-40B4-BE49-F238E27FC236}">
                <a16:creationId xmlns:a16="http://schemas.microsoft.com/office/drawing/2014/main" id="{9CABF913-94C3-4E68-8256-97545E8A2ED8}"/>
              </a:ext>
            </a:extLst>
          </p:cNvPr>
          <p:cNvSpPr>
            <a:spLocks noGrp="1"/>
          </p:cNvSpPr>
          <p:nvPr>
            <p:ph idx="1"/>
          </p:nvPr>
        </p:nvSpPr>
        <p:spPr/>
        <p:txBody>
          <a:bodyPr/>
          <a:lstStyle/>
          <a:p>
            <a:pPr marL="0" indent="0">
              <a:buNone/>
            </a:pPr>
            <a:endParaRPr lang="en-US" altLang="zh-CN" dirty="0"/>
          </a:p>
          <a:p>
            <a:r>
              <a:rPr lang="en-US" altLang="zh-CN" b="0" i="1" dirty="0">
                <a:effectLst/>
                <a:latin typeface="Arial" panose="020B0604020202020204" pitchFamily="34" charset="0"/>
              </a:rPr>
              <a:t>Stage-structured Blue Crab Population Model with Fishing, Predation </a:t>
            </a:r>
            <a:r>
              <a:rPr lang="en-US" altLang="zh-CN" b="0" i="1" dirty="0" err="1">
                <a:effectLst/>
                <a:latin typeface="Arial" panose="020B0604020202020204" pitchFamily="34" charset="0"/>
              </a:rPr>
              <a:t>andCannibalism</a:t>
            </a:r>
            <a:endParaRPr lang="en-US" altLang="zh-CN" i="1" dirty="0"/>
          </a:p>
          <a:p>
            <a:pPr marL="0" indent="0">
              <a:buNone/>
            </a:pPr>
            <a:r>
              <a:rPr lang="en-US" altLang="zh-CN" dirty="0"/>
              <a:t>                                                                  </a:t>
            </a:r>
            <a:r>
              <a:rPr lang="en-US" altLang="zh-CN" b="0" i="0" dirty="0">
                <a:effectLst/>
                <a:latin typeface="Arial" panose="020B0604020202020204" pitchFamily="34" charset="0"/>
              </a:rPr>
              <a:t>By </a:t>
            </a:r>
            <a:r>
              <a:rPr lang="en-US" altLang="zh-CN" b="0" i="0" dirty="0" err="1">
                <a:effectLst/>
                <a:latin typeface="Arial" panose="020B0604020202020204" pitchFamily="34" charset="0"/>
              </a:rPr>
              <a:t>Fangming</a:t>
            </a:r>
            <a:r>
              <a:rPr lang="en-US" altLang="zh-CN" b="0" i="0" dirty="0">
                <a:effectLst/>
                <a:latin typeface="Arial" panose="020B0604020202020204" pitchFamily="34" charset="0"/>
              </a:rPr>
              <a:t> Xu, 2020</a:t>
            </a:r>
          </a:p>
          <a:p>
            <a:pPr marL="0" indent="0">
              <a:buNone/>
            </a:pPr>
            <a:endParaRPr lang="en-US" altLang="zh-CN" b="0" i="0" dirty="0">
              <a:effectLst/>
              <a:latin typeface="Arial" panose="020B0604020202020204" pitchFamily="34" charset="0"/>
            </a:endParaRPr>
          </a:p>
          <a:p>
            <a:pPr marL="0" indent="0">
              <a:buNone/>
            </a:pPr>
            <a:r>
              <a:rPr lang="en-US" altLang="zh-CN" dirty="0">
                <a:latin typeface="Arial" panose="020B0604020202020204" pitchFamily="34" charset="0"/>
              </a:rPr>
              <a:t> </a:t>
            </a:r>
            <a:r>
              <a:rPr lang="en-US" altLang="zh-CN" dirty="0"/>
              <a:t>Class notes from Dr. </a:t>
            </a:r>
            <a:r>
              <a:rPr lang="en-US" altLang="zh-CN" dirty="0" err="1"/>
              <a:t>Mengying</a:t>
            </a:r>
            <a:r>
              <a:rPr lang="en-US" altLang="zh-CN" dirty="0"/>
              <a:t> Xiao</a:t>
            </a:r>
          </a:p>
          <a:p>
            <a:pPr marL="0" indent="0">
              <a:buNone/>
            </a:pPr>
            <a:endParaRPr lang="en-US" altLang="zh-CN" dirty="0"/>
          </a:p>
        </p:txBody>
      </p:sp>
    </p:spTree>
    <p:extLst>
      <p:ext uri="{BB962C8B-B14F-4D97-AF65-F5344CB8AC3E}">
        <p14:creationId xmlns:p14="http://schemas.microsoft.com/office/powerpoint/2010/main" val="1108450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1426-2CD1-4882-B7B2-D4E0A219E1E4}"/>
              </a:ext>
            </a:extLst>
          </p:cNvPr>
          <p:cNvSpPr>
            <a:spLocks noGrp="1"/>
          </p:cNvSpPr>
          <p:nvPr>
            <p:ph type="title"/>
          </p:nvPr>
        </p:nvSpPr>
        <p:spPr>
          <a:xfrm>
            <a:off x="1653363" y="365760"/>
            <a:ext cx="9367203" cy="1188720"/>
          </a:xfrm>
        </p:spPr>
        <p:txBody>
          <a:bodyPr>
            <a:normAutofit/>
          </a:bodyPr>
          <a:lstStyle/>
          <a:p>
            <a:r>
              <a:rPr lang="en-US" altLang="zh-CN" dirty="0"/>
              <a:t>Ordinary Differential Equations</a:t>
            </a:r>
            <a:endParaRPr lang="zh-CN" altLang="en-US"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F460A4D-A6A4-4071-9B67-471D45921F89}"/>
              </a:ext>
            </a:extLst>
          </p:cNvPr>
          <p:cNvSpPr>
            <a:spLocks noGrp="1"/>
          </p:cNvSpPr>
          <p:nvPr>
            <p:ph idx="1"/>
          </p:nvPr>
        </p:nvSpPr>
        <p:spPr>
          <a:xfrm>
            <a:off x="1653363" y="2176272"/>
            <a:ext cx="9367204" cy="4041648"/>
          </a:xfrm>
        </p:spPr>
        <p:txBody>
          <a:bodyPr anchor="t">
            <a:normAutofit/>
          </a:bodyPr>
          <a:lstStyle/>
          <a:p>
            <a:pPr marL="0" indent="0">
              <a:buNone/>
            </a:pPr>
            <a:r>
              <a:rPr lang="en-US" altLang="zh-CN" sz="2400"/>
              <a:t>Differential Equations are equations containing derivatives.</a:t>
            </a:r>
          </a:p>
          <a:p>
            <a:pPr marL="0" indent="0">
              <a:buNone/>
            </a:pPr>
            <a:endParaRPr lang="zh-CN" altLang="en-US" sz="2400"/>
          </a:p>
        </p:txBody>
      </p:sp>
    </p:spTree>
    <p:extLst>
      <p:ext uri="{BB962C8B-B14F-4D97-AF65-F5344CB8AC3E}">
        <p14:creationId xmlns:p14="http://schemas.microsoft.com/office/powerpoint/2010/main" val="145096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2898-81F4-4796-8AD0-A4E6AE97F0B1}"/>
              </a:ext>
            </a:extLst>
          </p:cNvPr>
          <p:cNvSpPr>
            <a:spLocks noGrp="1"/>
          </p:cNvSpPr>
          <p:nvPr>
            <p:ph type="title"/>
          </p:nvPr>
        </p:nvSpPr>
        <p:spPr>
          <a:xfrm>
            <a:off x="841249" y="365760"/>
            <a:ext cx="9912072" cy="1188404"/>
          </a:xfrm>
        </p:spPr>
        <p:txBody>
          <a:bodyPr>
            <a:normAutofit/>
          </a:bodyPr>
          <a:lstStyle/>
          <a:p>
            <a:r>
              <a:rPr lang="en-US" altLang="zh-CN" dirty="0"/>
              <a:t>Example (Logistic Population Model)</a:t>
            </a:r>
            <a:endParaRPr lang="zh-CN" altLang="en-US" dirty="0"/>
          </a:p>
        </p:txBody>
      </p:sp>
      <p:sp>
        <p:nvSpPr>
          <p:cNvPr id="8" name="Freeform: Shape 7">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E197BA2-C3E1-421F-A512-5B8F299D5502}"/>
              </a:ext>
            </a:extLst>
          </p:cNvPr>
          <p:cNvSpPr>
            <a:spLocks noGrp="1"/>
          </p:cNvSpPr>
          <p:nvPr>
            <p:ph idx="1"/>
          </p:nvPr>
        </p:nvSpPr>
        <p:spPr>
          <a:xfrm>
            <a:off x="841248" y="2174358"/>
            <a:ext cx="7731642" cy="4045467"/>
          </a:xfrm>
        </p:spPr>
        <p:txBody>
          <a:bodyPr anchor="t">
            <a:normAutofit/>
          </a:bodyPr>
          <a:lstStyle/>
          <a:p>
            <a:r>
              <a:rPr lang="en-US" altLang="zh-CN" sz="2400" b="0" i="0" u="none" strike="noStrike" baseline="0">
                <a:solidFill>
                  <a:schemeClr val="bg1"/>
                </a:solidFill>
                <a:latin typeface="CMSS8"/>
              </a:rPr>
              <a:t>Assumptions:</a:t>
            </a:r>
          </a:p>
          <a:p>
            <a:r>
              <a:rPr lang="en-US" altLang="zh-CN" sz="2400" b="0" i="0" u="none" strike="noStrike" baseline="0">
                <a:solidFill>
                  <a:schemeClr val="bg1"/>
                </a:solidFill>
                <a:latin typeface="CMSS8"/>
              </a:rPr>
              <a:t> the reproduction rate is proportional to the size of the population when the population size is small</a:t>
            </a:r>
          </a:p>
          <a:p>
            <a:r>
              <a:rPr lang="en-US" altLang="zh-CN" sz="2400" b="0" i="0" u="none" strike="noStrike" baseline="0">
                <a:solidFill>
                  <a:schemeClr val="bg1"/>
                </a:solidFill>
                <a:latin typeface="CMSS8"/>
              </a:rPr>
              <a:t>the growth is negative when the size is large</a:t>
            </a:r>
          </a:p>
        </p:txBody>
      </p:sp>
    </p:spTree>
    <p:extLst>
      <p:ext uri="{BB962C8B-B14F-4D97-AF65-F5344CB8AC3E}">
        <p14:creationId xmlns:p14="http://schemas.microsoft.com/office/powerpoint/2010/main" val="400550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Freeform: Shape 20">
            <a:extLst>
              <a:ext uri="{FF2B5EF4-FFF2-40B4-BE49-F238E27FC236}">
                <a16:creationId xmlns:a16="http://schemas.microsoft.com/office/drawing/2014/main" id="{D052D0E8-5725-42F1-BA8A-2E793289A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693455" cy="151130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sp>
        <p:nvSpPr>
          <p:cNvPr id="36" name="Freeform: Shape 22">
            <a:extLst>
              <a:ext uri="{FF2B5EF4-FFF2-40B4-BE49-F238E27FC236}">
                <a16:creationId xmlns:a16="http://schemas.microsoft.com/office/drawing/2014/main" id="{31C81BFC-A665-4DFF-AFE8-B85ACB3E0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597371B2-B8D5-44BC-A861-5B0AB2B636A8}"/>
              </a:ext>
            </a:extLst>
          </p:cNvPr>
          <p:cNvSpPr>
            <a:spLocks noGrp="1"/>
          </p:cNvSpPr>
          <p:nvPr>
            <p:ph idx="1"/>
          </p:nvPr>
        </p:nvSpPr>
        <p:spPr>
          <a:xfrm>
            <a:off x="838200" y="2176272"/>
            <a:ext cx="3339353" cy="3639312"/>
          </a:xfrm>
        </p:spPr>
        <p:txBody>
          <a:bodyPr anchor="ctr">
            <a:normAutofit/>
          </a:bodyPr>
          <a:lstStyle/>
          <a:p>
            <a:r>
              <a:rPr lang="en-US" altLang="zh-CN" dirty="0">
                <a:solidFill>
                  <a:srgbClr val="FFFFFF"/>
                </a:solidFill>
              </a:rPr>
              <a:t>Variables: P, t</a:t>
            </a:r>
          </a:p>
          <a:p>
            <a:r>
              <a:rPr lang="en-US" altLang="zh-CN" dirty="0">
                <a:solidFill>
                  <a:srgbClr val="FFFFFF"/>
                </a:solidFill>
              </a:rPr>
              <a:t>Parameters: k, N</a:t>
            </a:r>
          </a:p>
          <a:p>
            <a:r>
              <a:rPr lang="en-US" altLang="zh-CN" dirty="0">
                <a:solidFill>
                  <a:srgbClr val="FFFFFF"/>
                </a:solidFill>
              </a:rPr>
              <a:t>Equilibrium: 0, N</a:t>
            </a:r>
          </a:p>
          <a:p>
            <a:endParaRPr lang="en-US" altLang="zh-CN" sz="2000" dirty="0">
              <a:solidFill>
                <a:srgbClr val="FFFFFF"/>
              </a:solidFill>
            </a:endParaRPr>
          </a:p>
          <a:p>
            <a:endParaRPr lang="zh-CN" altLang="en-US" sz="2000" dirty="0">
              <a:solidFill>
                <a:srgbClr val="FFFFFF"/>
              </a:solidFill>
            </a:endParaRPr>
          </a:p>
        </p:txBody>
      </p:sp>
      <p:pic>
        <p:nvPicPr>
          <p:cNvPr id="16" name="Picture 15" descr="Chart&#10;&#10;Description automatically generated">
            <a:extLst>
              <a:ext uri="{FF2B5EF4-FFF2-40B4-BE49-F238E27FC236}">
                <a16:creationId xmlns:a16="http://schemas.microsoft.com/office/drawing/2014/main" id="{6D1F7D09-111A-4232-9DF7-3C856776C654}"/>
              </a:ext>
            </a:extLst>
          </p:cNvPr>
          <p:cNvPicPr>
            <a:picLocks noChangeAspect="1"/>
          </p:cNvPicPr>
          <p:nvPr/>
        </p:nvPicPr>
        <p:blipFill rotWithShape="1">
          <a:blip r:embed="rId2">
            <a:extLst>
              <a:ext uri="{28A0092B-C50C-407E-A947-70E740481C1C}">
                <a14:useLocalDpi xmlns:a14="http://schemas.microsoft.com/office/drawing/2010/main" val="0"/>
              </a:ext>
            </a:extLst>
          </a:blip>
          <a:srcRect t="14853"/>
          <a:stretch/>
        </p:blipFill>
        <p:spPr>
          <a:xfrm>
            <a:off x="6769653" y="281354"/>
            <a:ext cx="3696709" cy="3147646"/>
          </a:xfrm>
          <a:custGeom>
            <a:avLst/>
            <a:gdLst/>
            <a:ahLst/>
            <a:cxnLst/>
            <a:rect l="l" t="t" r="r" b="b"/>
            <a:pathLst>
              <a:path w="4636009" h="5032375">
                <a:moveTo>
                  <a:pt x="0" y="0"/>
                </a:moveTo>
                <a:lnTo>
                  <a:pt x="4636009" y="0"/>
                </a:lnTo>
                <a:lnTo>
                  <a:pt x="4636009" y="5032375"/>
                </a:lnTo>
                <a:lnTo>
                  <a:pt x="0" y="5032375"/>
                </a:lnTo>
                <a:close/>
              </a:path>
            </a:pathLst>
          </a:custGeom>
        </p:spPr>
      </p:pic>
      <p:pic>
        <p:nvPicPr>
          <p:cNvPr id="9" name="Picture 8">
            <a:extLst>
              <a:ext uri="{FF2B5EF4-FFF2-40B4-BE49-F238E27FC236}">
                <a16:creationId xmlns:a16="http://schemas.microsoft.com/office/drawing/2014/main" id="{9237A4DD-0E4E-40D7-ADBB-DBA310038630}"/>
              </a:ext>
            </a:extLst>
          </p:cNvPr>
          <p:cNvPicPr>
            <a:picLocks noChangeAspect="1"/>
          </p:cNvPicPr>
          <p:nvPr/>
        </p:nvPicPr>
        <p:blipFill>
          <a:blip r:embed="rId3"/>
          <a:stretch>
            <a:fillRect/>
          </a:stretch>
        </p:blipFill>
        <p:spPr>
          <a:xfrm>
            <a:off x="6132111" y="3842599"/>
            <a:ext cx="5589626" cy="1512861"/>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183090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13">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A0372-6F2D-4B87-BCC3-3AAD74850B82}"/>
              </a:ext>
            </a:extLst>
          </p:cNvPr>
          <p:cNvSpPr>
            <a:spLocks noGrp="1"/>
          </p:cNvSpPr>
          <p:nvPr>
            <p:ph type="title"/>
          </p:nvPr>
        </p:nvSpPr>
        <p:spPr>
          <a:xfrm>
            <a:off x="1116498" y="655128"/>
            <a:ext cx="4613919" cy="1499616"/>
          </a:xfrm>
        </p:spPr>
        <p:txBody>
          <a:bodyPr vert="horz" lIns="91440" tIns="45720" rIns="91440" bIns="45720" rtlCol="0" anchor="b">
            <a:normAutofit/>
          </a:bodyPr>
          <a:lstStyle/>
          <a:p>
            <a:r>
              <a:rPr lang="en-US" altLang="zh-CN" sz="4200" dirty="0"/>
              <a:t>Separation of Variables</a:t>
            </a:r>
          </a:p>
        </p:txBody>
      </p:sp>
      <p:sp>
        <p:nvSpPr>
          <p:cNvPr id="41" name="Rectangle 1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7">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9"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F191C3A7-822D-471B-82D7-82C9AC9CF352}"/>
              </a:ext>
            </a:extLst>
          </p:cNvPr>
          <p:cNvPicPr>
            <a:picLocks noChangeAspect="1"/>
          </p:cNvPicPr>
          <p:nvPr/>
        </p:nvPicPr>
        <p:blipFill>
          <a:blip r:embed="rId2"/>
          <a:stretch>
            <a:fillRect/>
          </a:stretch>
        </p:blipFill>
        <p:spPr>
          <a:xfrm>
            <a:off x="6289392" y="2869789"/>
            <a:ext cx="5586942" cy="1469030"/>
          </a:xfrm>
          <a:prstGeom prst="rect">
            <a:avLst/>
          </a:prstGeom>
        </p:spPr>
      </p:pic>
      <p:sp>
        <p:nvSpPr>
          <p:cNvPr id="40" name="Rectangle 3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hart&#10;&#10;Description automatically generated">
            <a:extLst>
              <a:ext uri="{FF2B5EF4-FFF2-40B4-BE49-F238E27FC236}">
                <a16:creationId xmlns:a16="http://schemas.microsoft.com/office/drawing/2014/main" id="{94B6923D-D752-4CC6-B736-610633EB8A24}"/>
              </a:ext>
            </a:extLst>
          </p:cNvPr>
          <p:cNvPicPr>
            <a:picLocks noChangeAspect="1"/>
          </p:cNvPicPr>
          <p:nvPr/>
        </p:nvPicPr>
        <p:blipFill rotWithShape="1">
          <a:blip r:embed="rId3">
            <a:extLst>
              <a:ext uri="{28A0092B-C50C-407E-A947-70E740481C1C}">
                <a14:useLocalDpi xmlns:a14="http://schemas.microsoft.com/office/drawing/2010/main" val="0"/>
              </a:ext>
            </a:extLst>
          </a:blip>
          <a:srcRect t="14853"/>
          <a:stretch/>
        </p:blipFill>
        <p:spPr>
          <a:xfrm>
            <a:off x="1418979" y="2778566"/>
            <a:ext cx="4058405" cy="3455611"/>
          </a:xfrm>
          <a:prstGeom prst="rect">
            <a:avLst/>
          </a:prstGeom>
        </p:spPr>
      </p:pic>
      <p:pic>
        <p:nvPicPr>
          <p:cNvPr id="5" name="Content Placeholder 4">
            <a:extLst>
              <a:ext uri="{FF2B5EF4-FFF2-40B4-BE49-F238E27FC236}">
                <a16:creationId xmlns:a16="http://schemas.microsoft.com/office/drawing/2014/main" id="{063FB05B-1562-46AA-80DD-364E6FD2DB10}"/>
              </a:ext>
            </a:extLst>
          </p:cNvPr>
          <p:cNvPicPr>
            <a:picLocks noGrp="1" noChangeAspect="1"/>
          </p:cNvPicPr>
          <p:nvPr>
            <p:ph idx="1"/>
          </p:nvPr>
        </p:nvPicPr>
        <p:blipFill>
          <a:blip r:embed="rId4"/>
          <a:stretch>
            <a:fillRect/>
          </a:stretch>
        </p:blipFill>
        <p:spPr>
          <a:xfrm>
            <a:off x="6096000" y="1429140"/>
            <a:ext cx="5586942" cy="1480539"/>
          </a:xfrm>
          <a:prstGeom prst="rect">
            <a:avLst/>
          </a:prstGeom>
        </p:spPr>
      </p:pic>
      <p:sp>
        <p:nvSpPr>
          <p:cNvPr id="9" name="TextBox 8">
            <a:extLst>
              <a:ext uri="{FF2B5EF4-FFF2-40B4-BE49-F238E27FC236}">
                <a16:creationId xmlns:a16="http://schemas.microsoft.com/office/drawing/2014/main" id="{F459B0CC-B337-4D30-9095-6A7F24F06E06}"/>
              </a:ext>
            </a:extLst>
          </p:cNvPr>
          <p:cNvSpPr txBox="1"/>
          <p:nvPr/>
        </p:nvSpPr>
        <p:spPr>
          <a:xfrm>
            <a:off x="1188720" y="6202873"/>
            <a:ext cx="4613919" cy="581976"/>
          </a:xfrm>
          <a:prstGeom prst="rect">
            <a:avLst/>
          </a:prstGeom>
          <a:solidFill>
            <a:srgbClr val="000000">
              <a:alpha val="50000"/>
            </a:srgbClr>
          </a:solidFill>
          <a:ln>
            <a:noFill/>
          </a:ln>
        </p:spPr>
        <p:txBody>
          <a:bodyPr wrap="square" rtlCol="0">
            <a:noAutofit/>
          </a:bodyPr>
          <a:lstStyle/>
          <a:p>
            <a:pPr algn="ctr">
              <a:spcAft>
                <a:spcPts val="600"/>
              </a:spcAft>
            </a:pPr>
            <a:r>
              <a:rPr lang="en-US" altLang="zh-CN" sz="2800" dirty="0">
                <a:solidFill>
                  <a:srgbClr val="FFFFFF"/>
                </a:solidFill>
              </a:rPr>
              <a:t>N= 10, k = 1</a:t>
            </a:r>
            <a:endParaRPr lang="zh-CN" altLang="en-US" sz="2800" dirty="0">
              <a:solidFill>
                <a:srgbClr val="FFFFFF"/>
              </a:solidFill>
            </a:endParaRPr>
          </a:p>
        </p:txBody>
      </p:sp>
      <p:sp>
        <p:nvSpPr>
          <p:cNvPr id="10" name="TextBox 9">
            <a:extLst>
              <a:ext uri="{FF2B5EF4-FFF2-40B4-BE49-F238E27FC236}">
                <a16:creationId xmlns:a16="http://schemas.microsoft.com/office/drawing/2014/main" id="{24E5307D-2521-4D87-AF21-4FC97208E9B9}"/>
              </a:ext>
            </a:extLst>
          </p:cNvPr>
          <p:cNvSpPr txBox="1"/>
          <p:nvPr/>
        </p:nvSpPr>
        <p:spPr>
          <a:xfrm>
            <a:off x="6868590" y="4844085"/>
            <a:ext cx="4814352" cy="584775"/>
          </a:xfrm>
          <a:prstGeom prst="rect">
            <a:avLst/>
          </a:prstGeom>
          <a:noFill/>
        </p:spPr>
        <p:txBody>
          <a:bodyPr wrap="square" rtlCol="0">
            <a:spAutoFit/>
          </a:bodyPr>
          <a:lstStyle/>
          <a:p>
            <a:r>
              <a:rPr lang="en-US" altLang="zh-CN" sz="3200" dirty="0"/>
              <a:t>P0 is the initial population</a:t>
            </a:r>
            <a:endParaRPr lang="zh-CN" altLang="en-US" sz="3200" dirty="0"/>
          </a:p>
        </p:txBody>
      </p:sp>
    </p:spTree>
    <p:extLst>
      <p:ext uri="{BB962C8B-B14F-4D97-AF65-F5344CB8AC3E}">
        <p14:creationId xmlns:p14="http://schemas.microsoft.com/office/powerpoint/2010/main" val="3362970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3CDD87-C137-4354-89AA-C06863ED2B9F}"/>
              </a:ext>
            </a:extLst>
          </p:cNvPr>
          <p:cNvSpPr>
            <a:spLocks noGrp="1"/>
          </p:cNvSpPr>
          <p:nvPr>
            <p:ph type="title"/>
          </p:nvPr>
        </p:nvSpPr>
        <p:spPr>
          <a:xfrm>
            <a:off x="686834" y="1153572"/>
            <a:ext cx="3200400" cy="4461163"/>
          </a:xfrm>
        </p:spPr>
        <p:txBody>
          <a:bodyPr>
            <a:normAutofit/>
          </a:bodyPr>
          <a:lstStyle/>
          <a:p>
            <a:r>
              <a:rPr lang="en-US" altLang="zh-CN">
                <a:solidFill>
                  <a:srgbClr val="FFFFFF"/>
                </a:solidFill>
              </a:rPr>
              <a:t>Example (The Classic Predator-Prey Model)</a:t>
            </a:r>
            <a:endParaRPr lang="zh-CN" alt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1EEDA1D-EE23-4B4C-A6CF-F35B3A4F7876}"/>
              </a:ext>
            </a:extLst>
          </p:cNvPr>
          <p:cNvSpPr>
            <a:spLocks noGrp="1"/>
          </p:cNvSpPr>
          <p:nvPr>
            <p:ph idx="1"/>
          </p:nvPr>
        </p:nvSpPr>
        <p:spPr>
          <a:xfrm>
            <a:off x="4447308" y="591344"/>
            <a:ext cx="6906491" cy="5585619"/>
          </a:xfrm>
        </p:spPr>
        <p:txBody>
          <a:bodyPr anchor="ctr">
            <a:normAutofit/>
          </a:bodyPr>
          <a:lstStyle/>
          <a:p>
            <a:r>
              <a:rPr lang="en-US" altLang="zh-CN" dirty="0"/>
              <a:t>Fox eat rabbit</a:t>
            </a:r>
          </a:p>
          <a:p>
            <a:r>
              <a:rPr lang="en-US" altLang="zh-CN" dirty="0"/>
              <a:t>With more foxes and more rabbits, more rabbits die</a:t>
            </a:r>
          </a:p>
          <a:p>
            <a:r>
              <a:rPr lang="en-US" altLang="zh-CN" dirty="0"/>
              <a:t>With more foxes and more rabbits, more foxes are born</a:t>
            </a:r>
          </a:p>
          <a:p>
            <a:r>
              <a:rPr lang="en-US" altLang="zh-CN" dirty="0"/>
              <a:t>Rabbit birth rate not related to fox in this model</a:t>
            </a:r>
          </a:p>
          <a:p>
            <a:r>
              <a:rPr lang="en-US" altLang="zh-CN" dirty="0"/>
              <a:t>Fox death rate not related to rabbit in this model</a:t>
            </a:r>
          </a:p>
        </p:txBody>
      </p:sp>
    </p:spTree>
    <p:extLst>
      <p:ext uri="{BB962C8B-B14F-4D97-AF65-F5344CB8AC3E}">
        <p14:creationId xmlns:p14="http://schemas.microsoft.com/office/powerpoint/2010/main" val="209148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37817A-6E43-41BF-8F21-9349BDFD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2">
            <a:extLst>
              <a:ext uri="{FF2B5EF4-FFF2-40B4-BE49-F238E27FC236}">
                <a16:creationId xmlns:a16="http://schemas.microsoft.com/office/drawing/2014/main" id="{A5BE2DA6-83C9-46EF-B42E-C40224302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8518" y="1690688"/>
            <a:ext cx="7243482" cy="5167312"/>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A1A2EF03-D0CA-4967-B631-C09F910E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7399176" cy="516636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DEA2C-6BDE-4CF6-B70A-175A776C0214}"/>
              </a:ext>
            </a:extLst>
          </p:cNvPr>
          <p:cNvSpPr>
            <a:spLocks noGrp="1"/>
          </p:cNvSpPr>
          <p:nvPr>
            <p:ph type="title"/>
          </p:nvPr>
        </p:nvSpPr>
        <p:spPr>
          <a:xfrm>
            <a:off x="838200" y="365125"/>
            <a:ext cx="10515600" cy="1325563"/>
          </a:xfrm>
        </p:spPr>
        <p:txBody>
          <a:bodyPr>
            <a:normAutofit/>
          </a:bodyPr>
          <a:lstStyle/>
          <a:p>
            <a:r>
              <a:rPr lang="en-US" altLang="zh-CN" dirty="0">
                <a:solidFill>
                  <a:schemeClr val="bg1">
                    <a:lumMod val="95000"/>
                    <a:lumOff val="5000"/>
                  </a:schemeClr>
                </a:solidFill>
              </a:rPr>
              <a:t>Differential equations representing a system</a:t>
            </a:r>
            <a:endParaRPr lang="zh-CN" altLang="en-US" dirty="0">
              <a:solidFill>
                <a:schemeClr val="bg1">
                  <a:lumMod val="95000"/>
                  <a:lumOff val="5000"/>
                </a:schemeClr>
              </a:solidFill>
            </a:endParaRPr>
          </a:p>
        </p:txBody>
      </p:sp>
      <p:sp>
        <p:nvSpPr>
          <p:cNvPr id="3" name="Content Placeholder 2">
            <a:extLst>
              <a:ext uri="{FF2B5EF4-FFF2-40B4-BE49-F238E27FC236}">
                <a16:creationId xmlns:a16="http://schemas.microsoft.com/office/drawing/2014/main" id="{FF28E083-FFF0-4B47-9D1E-8221A3DD0C46}"/>
              </a:ext>
            </a:extLst>
          </p:cNvPr>
          <p:cNvSpPr>
            <a:spLocks noGrp="1"/>
          </p:cNvSpPr>
          <p:nvPr>
            <p:ph idx="1"/>
          </p:nvPr>
        </p:nvSpPr>
        <p:spPr>
          <a:xfrm>
            <a:off x="331695" y="1690688"/>
            <a:ext cx="5478262" cy="4486275"/>
          </a:xfrm>
        </p:spPr>
        <p:txBody>
          <a:bodyPr anchor="ctr">
            <a:normAutofit/>
          </a:bodyPr>
          <a:lstStyle/>
          <a:p>
            <a:r>
              <a:rPr lang="en-US" altLang="zh-CN" sz="2000" dirty="0"/>
              <a:t>Three variables, R-rabbit, F-fox, t-time</a:t>
            </a:r>
          </a:p>
          <a:p>
            <a:r>
              <a:rPr lang="en-US" altLang="zh-CN" sz="2000" dirty="0"/>
              <a:t>a – birth rate of rabbits</a:t>
            </a:r>
          </a:p>
          <a:p>
            <a:r>
              <a:rPr lang="en-US" altLang="zh-CN" sz="2000" dirty="0"/>
              <a:t>b – death rate of fox</a:t>
            </a:r>
          </a:p>
          <a:p>
            <a:r>
              <a:rPr lang="en-US" altLang="zh-CN" sz="2000" dirty="0"/>
              <a:t>c – death rate of rabbits, interrelated with both rabbit and fox</a:t>
            </a:r>
          </a:p>
          <a:p>
            <a:r>
              <a:rPr lang="en-US" altLang="zh-CN" sz="2000" dirty="0"/>
              <a:t>d – birth rate of fox</a:t>
            </a:r>
          </a:p>
          <a:p>
            <a:endParaRPr lang="zh-CN" altLang="en-US" sz="2000" dirty="0"/>
          </a:p>
        </p:txBody>
      </p:sp>
      <p:pic>
        <p:nvPicPr>
          <p:cNvPr id="4" name="Picture 3">
            <a:extLst>
              <a:ext uri="{FF2B5EF4-FFF2-40B4-BE49-F238E27FC236}">
                <a16:creationId xmlns:a16="http://schemas.microsoft.com/office/drawing/2014/main" id="{A5061DA2-1AB4-43A4-8B71-FE085ED161E6}"/>
              </a:ext>
            </a:extLst>
          </p:cNvPr>
          <p:cNvPicPr>
            <a:picLocks noChangeAspect="1"/>
          </p:cNvPicPr>
          <p:nvPr/>
        </p:nvPicPr>
        <p:blipFill>
          <a:blip r:embed="rId2"/>
          <a:stretch>
            <a:fillRect/>
          </a:stretch>
        </p:blipFill>
        <p:spPr>
          <a:xfrm>
            <a:off x="7563721" y="3063734"/>
            <a:ext cx="4296585" cy="2062360"/>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143600180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1E2F-D2F7-428D-8F24-95533E246CFC}"/>
              </a:ext>
            </a:extLst>
          </p:cNvPr>
          <p:cNvSpPr>
            <a:spLocks noGrp="1"/>
          </p:cNvSpPr>
          <p:nvPr>
            <p:ph type="title"/>
          </p:nvPr>
        </p:nvSpPr>
        <p:spPr/>
        <p:txBody>
          <a:bodyPr/>
          <a:lstStyle/>
          <a:p>
            <a:endParaRPr lang="zh-CN" altLang="en-US"/>
          </a:p>
        </p:txBody>
      </p:sp>
      <p:sp>
        <p:nvSpPr>
          <p:cNvPr id="3" name="Content Placeholder 2">
            <a:extLst>
              <a:ext uri="{FF2B5EF4-FFF2-40B4-BE49-F238E27FC236}">
                <a16:creationId xmlns:a16="http://schemas.microsoft.com/office/drawing/2014/main" id="{173E1CE4-8257-47DB-9B25-C4424785E79A}"/>
              </a:ext>
            </a:extLst>
          </p:cNvPr>
          <p:cNvSpPr>
            <a:spLocks noGrp="1"/>
          </p:cNvSpPr>
          <p:nvPr>
            <p:ph idx="1"/>
          </p:nvPr>
        </p:nvSpPr>
        <p:spPr/>
        <p:txBody>
          <a:bodyPr/>
          <a:lstStyle/>
          <a:p>
            <a:r>
              <a:rPr lang="en-US" altLang="zh-CN" dirty="0" err="1"/>
              <a:t>Equalibrium</a:t>
            </a:r>
            <a:r>
              <a:rPr lang="en-US" altLang="zh-CN" dirty="0"/>
              <a:t> Solution</a:t>
            </a:r>
          </a:p>
          <a:p>
            <a:endParaRPr lang="en-US" altLang="zh-CN" dirty="0"/>
          </a:p>
          <a:p>
            <a:endParaRPr lang="en-US" altLang="zh-CN" dirty="0"/>
          </a:p>
          <a:p>
            <a:endParaRPr lang="en-US" altLang="zh-CN" dirty="0"/>
          </a:p>
          <a:p>
            <a:r>
              <a:rPr lang="en-US" altLang="zh-CN" dirty="0"/>
              <a:t>When R = 0,</a:t>
            </a:r>
          </a:p>
          <a:p>
            <a:r>
              <a:rPr lang="en-US" altLang="zh-CN" dirty="0"/>
              <a:t>When F = 0,   </a:t>
            </a:r>
            <a:endParaRPr lang="zh-CN" altLang="en-US" dirty="0"/>
          </a:p>
        </p:txBody>
      </p:sp>
      <p:pic>
        <p:nvPicPr>
          <p:cNvPr id="5" name="Picture 4">
            <a:extLst>
              <a:ext uri="{FF2B5EF4-FFF2-40B4-BE49-F238E27FC236}">
                <a16:creationId xmlns:a16="http://schemas.microsoft.com/office/drawing/2014/main" id="{372EB5E6-8E8B-413F-B425-BCC86A239ABA}"/>
              </a:ext>
            </a:extLst>
          </p:cNvPr>
          <p:cNvPicPr>
            <a:picLocks noChangeAspect="1"/>
          </p:cNvPicPr>
          <p:nvPr/>
        </p:nvPicPr>
        <p:blipFill>
          <a:blip r:embed="rId2"/>
          <a:stretch>
            <a:fillRect/>
          </a:stretch>
        </p:blipFill>
        <p:spPr>
          <a:xfrm>
            <a:off x="838200" y="2264330"/>
            <a:ext cx="3671032" cy="1505812"/>
          </a:xfrm>
          <a:prstGeom prst="rect">
            <a:avLst/>
          </a:prstGeom>
        </p:spPr>
      </p:pic>
      <p:pic>
        <p:nvPicPr>
          <p:cNvPr id="6" name="Picture 5">
            <a:extLst>
              <a:ext uri="{FF2B5EF4-FFF2-40B4-BE49-F238E27FC236}">
                <a16:creationId xmlns:a16="http://schemas.microsoft.com/office/drawing/2014/main" id="{FD271BD6-6C96-4282-9379-29D93BCFC24F}"/>
              </a:ext>
            </a:extLst>
          </p:cNvPr>
          <p:cNvPicPr>
            <a:picLocks noChangeAspect="1"/>
          </p:cNvPicPr>
          <p:nvPr/>
        </p:nvPicPr>
        <p:blipFill>
          <a:blip r:embed="rId3"/>
          <a:stretch>
            <a:fillRect/>
          </a:stretch>
        </p:blipFill>
        <p:spPr>
          <a:xfrm>
            <a:off x="3200762" y="4436258"/>
            <a:ext cx="2809524" cy="476190"/>
          </a:xfrm>
          <a:prstGeom prst="rect">
            <a:avLst/>
          </a:prstGeom>
        </p:spPr>
      </p:pic>
      <p:pic>
        <p:nvPicPr>
          <p:cNvPr id="7" name="Picture 6">
            <a:extLst>
              <a:ext uri="{FF2B5EF4-FFF2-40B4-BE49-F238E27FC236}">
                <a16:creationId xmlns:a16="http://schemas.microsoft.com/office/drawing/2014/main" id="{448F21D7-196E-4187-8656-1D60483BEE13}"/>
              </a:ext>
            </a:extLst>
          </p:cNvPr>
          <p:cNvPicPr>
            <a:picLocks noChangeAspect="1"/>
          </p:cNvPicPr>
          <p:nvPr/>
        </p:nvPicPr>
        <p:blipFill>
          <a:blip r:embed="rId4"/>
          <a:stretch>
            <a:fillRect/>
          </a:stretch>
        </p:blipFill>
        <p:spPr>
          <a:xfrm>
            <a:off x="3200762" y="3874353"/>
            <a:ext cx="2980952" cy="561905"/>
          </a:xfrm>
          <a:prstGeom prst="rect">
            <a:avLst/>
          </a:prstGeom>
        </p:spPr>
      </p:pic>
    </p:spTree>
    <p:extLst>
      <p:ext uri="{BB962C8B-B14F-4D97-AF65-F5344CB8AC3E}">
        <p14:creationId xmlns:p14="http://schemas.microsoft.com/office/powerpoint/2010/main" val="255615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566331-0A40-4274-B93B-866D78C70DBA}"/>
              </a:ext>
            </a:extLst>
          </p:cNvPr>
          <p:cNvSpPr>
            <a:spLocks noGrp="1"/>
          </p:cNvSpPr>
          <p:nvPr>
            <p:ph type="title"/>
          </p:nvPr>
        </p:nvSpPr>
        <p:spPr>
          <a:xfrm>
            <a:off x="838199" y="548464"/>
            <a:ext cx="3807187" cy="2228074"/>
          </a:xfrm>
        </p:spPr>
        <p:txBody>
          <a:bodyPr>
            <a:normAutofit/>
          </a:bodyPr>
          <a:lstStyle/>
          <a:p>
            <a:pPr marL="0" lvl="0" indent="0" rtl="0">
              <a:spcBef>
                <a:spcPts val="0"/>
              </a:spcBef>
              <a:spcAft>
                <a:spcPts val="0"/>
              </a:spcAft>
            </a:pPr>
            <a:r>
              <a:rPr lang="en-US" altLang="zh-CN" sz="3400">
                <a:highlight>
                  <a:srgbClr val="FFFFFF"/>
                </a:highlight>
              </a:rPr>
              <a:t>Population model for blue crabs and the parasitic disease, Hematodinium</a:t>
            </a:r>
            <a:endParaRPr lang="zh-CN" altLang="en-US" sz="3400"/>
          </a:p>
        </p:txBody>
      </p:sp>
      <p:sp>
        <p:nvSpPr>
          <p:cNvPr id="20" name="Content Placeholder 8">
            <a:extLst>
              <a:ext uri="{FF2B5EF4-FFF2-40B4-BE49-F238E27FC236}">
                <a16:creationId xmlns:a16="http://schemas.microsoft.com/office/drawing/2014/main" id="{B3491F80-B685-4B78-B3CE-A8C0800FEC9B}"/>
              </a:ext>
            </a:extLst>
          </p:cNvPr>
          <p:cNvSpPr>
            <a:spLocks noGrp="1"/>
          </p:cNvSpPr>
          <p:nvPr>
            <p:ph idx="1"/>
          </p:nvPr>
        </p:nvSpPr>
        <p:spPr>
          <a:xfrm>
            <a:off x="838201" y="2962279"/>
            <a:ext cx="3799425" cy="3143241"/>
          </a:xfrm>
        </p:spPr>
        <p:txBody>
          <a:bodyPr>
            <a:normAutofit/>
          </a:bodyPr>
          <a:lstStyle/>
          <a:p>
            <a:pPr marL="457200" lvl="0" indent="-349250" algn="l" rtl="0">
              <a:spcBef>
                <a:spcPts val="1000"/>
              </a:spcBef>
              <a:spcAft>
                <a:spcPts val="0"/>
              </a:spcAft>
              <a:buClr>
                <a:srgbClr val="202122"/>
              </a:buClr>
              <a:buSzPts val="1900"/>
              <a:buFont typeface="Arial"/>
              <a:buChar char="●"/>
            </a:pPr>
            <a:r>
              <a:rPr lang="en-US" altLang="zh-CN" sz="2000" dirty="0">
                <a:solidFill>
                  <a:srgbClr val="202122"/>
                </a:solidFill>
                <a:highlight>
                  <a:srgbClr val="FFFFFF"/>
                </a:highlight>
                <a:latin typeface="Arial"/>
                <a:ea typeface="Arial"/>
                <a:cs typeface="Arial"/>
                <a:sym typeface="Arial"/>
              </a:rPr>
              <a:t>Cannibalism ( adult on juvenile)</a:t>
            </a:r>
          </a:p>
          <a:p>
            <a:pPr marL="457200" lvl="0" indent="-349250" algn="l" rtl="0">
              <a:spcBef>
                <a:spcPts val="1000"/>
              </a:spcBef>
              <a:spcAft>
                <a:spcPts val="0"/>
              </a:spcAft>
              <a:buClr>
                <a:srgbClr val="202122"/>
              </a:buClr>
              <a:buSzPts val="1900"/>
              <a:buFont typeface="Arial"/>
              <a:buChar char="●"/>
            </a:pPr>
            <a:r>
              <a:rPr lang="en-US" altLang="zh-CN" sz="2000" dirty="0">
                <a:solidFill>
                  <a:srgbClr val="202122"/>
                </a:solidFill>
                <a:highlight>
                  <a:srgbClr val="FFFFFF"/>
                </a:highlight>
                <a:latin typeface="Arial"/>
                <a:ea typeface="Arial"/>
                <a:cs typeface="Arial"/>
                <a:sym typeface="Arial"/>
              </a:rPr>
              <a:t>Fishing</a:t>
            </a:r>
          </a:p>
          <a:p>
            <a:pPr marL="457200" lvl="0" indent="-349250" algn="l" rtl="0">
              <a:spcBef>
                <a:spcPts val="1000"/>
              </a:spcBef>
              <a:spcAft>
                <a:spcPts val="0"/>
              </a:spcAft>
              <a:buClr>
                <a:srgbClr val="202122"/>
              </a:buClr>
              <a:buSzPts val="1900"/>
              <a:buFont typeface="Arial"/>
              <a:buChar char="●"/>
            </a:pPr>
            <a:r>
              <a:rPr lang="en-US" altLang="zh-CN" sz="2000" dirty="0">
                <a:solidFill>
                  <a:srgbClr val="202122"/>
                </a:solidFill>
                <a:highlight>
                  <a:srgbClr val="FFFFFF"/>
                </a:highlight>
                <a:latin typeface="Arial"/>
                <a:ea typeface="Arial"/>
                <a:cs typeface="Arial"/>
                <a:sym typeface="Arial"/>
              </a:rPr>
              <a:t>Predation( on juvenile)</a:t>
            </a:r>
          </a:p>
          <a:p>
            <a:pPr marL="457200" lvl="0" indent="-349250" algn="l" rtl="0">
              <a:spcBef>
                <a:spcPts val="1000"/>
              </a:spcBef>
              <a:spcAft>
                <a:spcPts val="0"/>
              </a:spcAft>
              <a:buClr>
                <a:srgbClr val="202122"/>
              </a:buClr>
              <a:buSzPts val="1900"/>
              <a:buFont typeface="Arial"/>
              <a:buChar char="●"/>
            </a:pPr>
            <a:r>
              <a:rPr lang="en-US" altLang="zh-CN" sz="2000" dirty="0">
                <a:solidFill>
                  <a:srgbClr val="202122"/>
                </a:solidFill>
                <a:highlight>
                  <a:srgbClr val="FFFFFF"/>
                </a:highlight>
                <a:latin typeface="Arial"/>
                <a:ea typeface="Arial"/>
                <a:cs typeface="Arial"/>
                <a:sym typeface="Arial"/>
              </a:rPr>
              <a:t>One of the parasitic diseases----</a:t>
            </a:r>
          </a:p>
          <a:p>
            <a:pPr marL="457200" lvl="0" indent="0" algn="l" rtl="0">
              <a:spcBef>
                <a:spcPts val="1000"/>
              </a:spcBef>
              <a:spcAft>
                <a:spcPts val="0"/>
              </a:spcAft>
              <a:buNone/>
            </a:pPr>
            <a:r>
              <a:rPr lang="en-US" altLang="zh-CN" sz="2000" i="1" dirty="0" err="1">
                <a:solidFill>
                  <a:srgbClr val="202122"/>
                </a:solidFill>
                <a:highlight>
                  <a:srgbClr val="FFFFFF"/>
                </a:highlight>
                <a:latin typeface="Arial"/>
                <a:ea typeface="Arial"/>
                <a:cs typeface="Arial"/>
                <a:sym typeface="Arial"/>
              </a:rPr>
              <a:t>Hematodinium</a:t>
            </a:r>
            <a:r>
              <a:rPr lang="en-US" altLang="zh-CN" sz="2000" i="1" dirty="0">
                <a:solidFill>
                  <a:srgbClr val="202122"/>
                </a:solidFill>
                <a:highlight>
                  <a:srgbClr val="FFFFFF"/>
                </a:highlight>
                <a:latin typeface="Arial"/>
                <a:ea typeface="Arial"/>
                <a:cs typeface="Arial"/>
                <a:sym typeface="Arial"/>
              </a:rPr>
              <a:t> </a:t>
            </a:r>
            <a:r>
              <a:rPr lang="en-US" altLang="zh-CN" sz="2000" i="1" dirty="0" err="1">
                <a:solidFill>
                  <a:srgbClr val="202122"/>
                </a:solidFill>
                <a:highlight>
                  <a:srgbClr val="FFFFFF"/>
                </a:highlight>
                <a:latin typeface="Arial"/>
                <a:ea typeface="Arial"/>
                <a:cs typeface="Arial"/>
                <a:sym typeface="Arial"/>
              </a:rPr>
              <a:t>perezi</a:t>
            </a:r>
            <a:endParaRPr lang="en-US" altLang="zh-CN" sz="3200" i="1" dirty="0">
              <a:solidFill>
                <a:schemeClr val="lt1"/>
              </a:solidFill>
              <a:latin typeface="Nunito"/>
              <a:ea typeface="Nunito"/>
              <a:cs typeface="Nunito"/>
              <a:sym typeface="Nunito"/>
            </a:endParaRPr>
          </a:p>
          <a:p>
            <a:endParaRPr lang="en-US" sz="2000" dirty="0"/>
          </a:p>
        </p:txBody>
      </p:sp>
      <p:pic>
        <p:nvPicPr>
          <p:cNvPr id="5" name="Google Shape;136;p14">
            <a:extLst>
              <a:ext uri="{FF2B5EF4-FFF2-40B4-BE49-F238E27FC236}">
                <a16:creationId xmlns:a16="http://schemas.microsoft.com/office/drawing/2014/main" id="{2235A49B-7FBC-44B7-9B43-245D6881F8AD}"/>
              </a:ext>
            </a:extLst>
          </p:cNvPr>
          <p:cNvPicPr preferRelativeResize="0">
            <a:picLocks/>
          </p:cNvPicPr>
          <p:nvPr/>
        </p:nvPicPr>
        <p:blipFill rotWithShape="1">
          <a:blip r:embed="rId2"/>
          <a:srcRect l="19619" r="10221" b="2"/>
          <a:stretch/>
        </p:blipFill>
        <p:spPr>
          <a:xfrm>
            <a:off x="5010386" y="10"/>
            <a:ext cx="7181613" cy="6857990"/>
          </a:xfrm>
          <a:prstGeom prst="rect">
            <a:avLst/>
          </a:prstGeom>
          <a:noFill/>
          <a:effectLst/>
        </p:spPr>
      </p:pic>
    </p:spTree>
    <p:extLst>
      <p:ext uri="{BB962C8B-B14F-4D97-AF65-F5344CB8AC3E}">
        <p14:creationId xmlns:p14="http://schemas.microsoft.com/office/powerpoint/2010/main" val="1829024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374</Words>
  <Application>Microsoft Office PowerPoint</Application>
  <PresentationFormat>Widescreen</PresentationFormat>
  <Paragraphs>61</Paragraphs>
  <Slides>18</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CMSS8</vt:lpstr>
      <vt:lpstr>等线</vt:lpstr>
      <vt:lpstr>等线 Light</vt:lpstr>
      <vt:lpstr>Arial</vt:lpstr>
      <vt:lpstr>Calibri</vt:lpstr>
      <vt:lpstr>Nunito</vt:lpstr>
      <vt:lpstr>Office Theme</vt:lpstr>
      <vt:lpstr>Shift</vt:lpstr>
      <vt:lpstr>Differential Equations and its applications</vt:lpstr>
      <vt:lpstr>Ordinary Differential Equations</vt:lpstr>
      <vt:lpstr>Example (Logistic Population Model)</vt:lpstr>
      <vt:lpstr>PowerPoint Presentation</vt:lpstr>
      <vt:lpstr>Separation of Variables</vt:lpstr>
      <vt:lpstr>Example (The Classic Predator-Prey Model)</vt:lpstr>
      <vt:lpstr>Differential equations representing a system</vt:lpstr>
      <vt:lpstr>PowerPoint Presentation</vt:lpstr>
      <vt:lpstr>Population model for blue crabs and the parasitic disease, Hematodinium</vt:lpstr>
      <vt:lpstr>PowerPoint Presentation</vt:lpstr>
      <vt:lpstr>Hematodinium perezi</vt:lpstr>
      <vt:lpstr>Population model without the disease from Fangming Xu</vt:lpstr>
      <vt:lpstr>PowerPoint Presentation</vt:lpstr>
      <vt:lpstr>Relationship between crab population and other factors</vt:lpstr>
      <vt:lpstr>PowerPoint Presentation</vt:lpstr>
      <vt:lpstr>More applications</vt:lpstr>
      <vt:lpstr>Question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Differential Equations and its applications</dc:title>
  <dc:creator>刘 在青</dc:creator>
  <cp:lastModifiedBy>刘 在青</cp:lastModifiedBy>
  <cp:revision>11</cp:revision>
  <dcterms:created xsi:type="dcterms:W3CDTF">2020-09-29T14:42:16Z</dcterms:created>
  <dcterms:modified xsi:type="dcterms:W3CDTF">2020-09-29T17:03:17Z</dcterms:modified>
</cp:coreProperties>
</file>