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7" r:id="rId11"/>
    <p:sldId id="268" r:id="rId12"/>
    <p:sldId id="265" r:id="rId13"/>
    <p:sldId id="266" r:id="rId14"/>
    <p:sldId id="269" r:id="rId15"/>
    <p:sldId id="286" r:id="rId16"/>
    <p:sldId id="270" r:id="rId17"/>
    <p:sldId id="271" r:id="rId18"/>
    <p:sldId id="284" r:id="rId19"/>
    <p:sldId id="273" r:id="rId20"/>
    <p:sldId id="274" r:id="rId21"/>
    <p:sldId id="281" r:id="rId22"/>
    <p:sldId id="275" r:id="rId23"/>
    <p:sldId id="282" r:id="rId24"/>
    <p:sldId id="277" r:id="rId25"/>
    <p:sldId id="278" r:id="rId26"/>
    <p:sldId id="280" r:id="rId27"/>
    <p:sldId id="283"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1BD5CB-DE31-412C-8851-AD6B3B65EB25}" v="262" dt="2020-10-06T08:17:53.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3977" autoAdjust="0"/>
  </p:normalViewPr>
  <p:slideViewPr>
    <p:cSldViewPr snapToGrid="0">
      <p:cViewPr varScale="1">
        <p:scale>
          <a:sx n="67" d="100"/>
          <a:sy n="67" d="100"/>
        </p:scale>
        <p:origin x="452" y="44"/>
      </p:cViewPr>
      <p:guideLst/>
    </p:cSldViewPr>
  </p:slideViewPr>
  <p:outlineViewPr>
    <p:cViewPr>
      <p:scale>
        <a:sx n="33" d="100"/>
        <a:sy n="33" d="100"/>
      </p:scale>
      <p:origin x="0" y="-124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te L" userId="9e9575a90489478b" providerId="LiveId" clId="{F41BD5CB-DE31-412C-8851-AD6B3B65EB25}"/>
    <pc:docChg chg="undo custSel mod addSld delSld modSld">
      <pc:chgData name="Annette L" userId="9e9575a90489478b" providerId="LiveId" clId="{F41BD5CB-DE31-412C-8851-AD6B3B65EB25}" dt="2020-10-06T08:19:28.556" v="16854" actId="20577"/>
      <pc:docMkLst>
        <pc:docMk/>
      </pc:docMkLst>
      <pc:sldChg chg="modSp modNotesTx">
        <pc:chgData name="Annette L" userId="9e9575a90489478b" providerId="LiveId" clId="{F41BD5CB-DE31-412C-8851-AD6B3B65EB25}" dt="2020-10-06T01:02:49.483" v="2288" actId="20577"/>
        <pc:sldMkLst>
          <pc:docMk/>
          <pc:sldMk cId="2816425740" sldId="264"/>
        </pc:sldMkLst>
        <pc:spChg chg="mod">
          <ac:chgData name="Annette L" userId="9e9575a90489478b" providerId="LiveId" clId="{F41BD5CB-DE31-412C-8851-AD6B3B65EB25}" dt="2020-10-06T01:02:32.474" v="2283" actId="20577"/>
          <ac:spMkLst>
            <pc:docMk/>
            <pc:sldMk cId="2816425740" sldId="264"/>
            <ac:spMk id="3" creationId="{275F0570-8AD5-448A-8BD3-5EC5794C6EA2}"/>
          </ac:spMkLst>
        </pc:spChg>
      </pc:sldChg>
      <pc:sldChg chg="addSp delSp modSp mod setBg modNotesTx">
        <pc:chgData name="Annette L" userId="9e9575a90489478b" providerId="LiveId" clId="{F41BD5CB-DE31-412C-8851-AD6B3B65EB25}" dt="2020-10-06T00:55:44.277" v="1667" actId="20577"/>
        <pc:sldMkLst>
          <pc:docMk/>
          <pc:sldMk cId="2930239436" sldId="265"/>
        </pc:sldMkLst>
        <pc:spChg chg="mod">
          <ac:chgData name="Annette L" userId="9e9575a90489478b" providerId="LiveId" clId="{F41BD5CB-DE31-412C-8851-AD6B3B65EB25}" dt="2020-10-06T00:50:27.414" v="1364" actId="26606"/>
          <ac:spMkLst>
            <pc:docMk/>
            <pc:sldMk cId="2930239436" sldId="265"/>
            <ac:spMk id="2" creationId="{239099B1-8C30-49BB-ACC2-AC9EC2071FC7}"/>
          </ac:spMkLst>
        </pc:spChg>
        <pc:spChg chg="mod ord">
          <ac:chgData name="Annette L" userId="9e9575a90489478b" providerId="LiveId" clId="{F41BD5CB-DE31-412C-8851-AD6B3B65EB25}" dt="2020-10-06T00:51:56.606" v="1397" actId="1076"/>
          <ac:spMkLst>
            <pc:docMk/>
            <pc:sldMk cId="2930239436" sldId="265"/>
            <ac:spMk id="3" creationId="{8E656F9D-011B-4744-A2B7-75B30F408496}"/>
          </ac:spMkLst>
        </pc:spChg>
        <pc:spChg chg="add">
          <ac:chgData name="Annette L" userId="9e9575a90489478b" providerId="LiveId" clId="{F41BD5CB-DE31-412C-8851-AD6B3B65EB25}" dt="2020-10-06T00:50:27.414" v="1364" actId="26606"/>
          <ac:spMkLst>
            <pc:docMk/>
            <pc:sldMk cId="2930239436" sldId="265"/>
            <ac:spMk id="1030" creationId="{0EFD753D-6A49-46DD-9E82-AA6E2C62B461}"/>
          </ac:spMkLst>
        </pc:spChg>
        <pc:spChg chg="add">
          <ac:chgData name="Annette L" userId="9e9575a90489478b" providerId="LiveId" clId="{F41BD5CB-DE31-412C-8851-AD6B3B65EB25}" dt="2020-10-06T00:50:27.414" v="1364" actId="26606"/>
          <ac:spMkLst>
            <pc:docMk/>
            <pc:sldMk cId="2930239436" sldId="265"/>
            <ac:spMk id="1031" creationId="{138A5824-1F4A-4EE7-BC13-5BB48FC0809B}"/>
          </ac:spMkLst>
        </pc:spChg>
        <pc:picChg chg="add mod">
          <ac:chgData name="Annette L" userId="9e9575a90489478b" providerId="LiveId" clId="{F41BD5CB-DE31-412C-8851-AD6B3B65EB25}" dt="2020-10-06T00:50:45.077" v="1368" actId="1076"/>
          <ac:picMkLst>
            <pc:docMk/>
            <pc:sldMk cId="2930239436" sldId="265"/>
            <ac:picMk id="4" creationId="{39497DE8-F893-4F33-8034-A46EF911C14E}"/>
          </ac:picMkLst>
        </pc:picChg>
        <pc:picChg chg="add mod ord">
          <ac:chgData name="Annette L" userId="9e9575a90489478b" providerId="LiveId" clId="{F41BD5CB-DE31-412C-8851-AD6B3B65EB25}" dt="2020-10-06T00:50:27.414" v="1364" actId="26606"/>
          <ac:picMkLst>
            <pc:docMk/>
            <pc:sldMk cId="2930239436" sldId="265"/>
            <ac:picMk id="5" creationId="{B3086830-F622-435A-B130-4E0156EE8E03}"/>
          </ac:picMkLst>
        </pc:picChg>
        <pc:picChg chg="add mod">
          <ac:chgData name="Annette L" userId="9e9575a90489478b" providerId="LiveId" clId="{F41BD5CB-DE31-412C-8851-AD6B3B65EB25}" dt="2020-10-06T00:50:27.414" v="1364" actId="26606"/>
          <ac:picMkLst>
            <pc:docMk/>
            <pc:sldMk cId="2930239436" sldId="265"/>
            <ac:picMk id="6" creationId="{7856693B-24C8-4AB2-9A79-FAA6BC3B3A86}"/>
          </ac:picMkLst>
        </pc:picChg>
        <pc:picChg chg="add mod ord">
          <ac:chgData name="Annette L" userId="9e9575a90489478b" providerId="LiveId" clId="{F41BD5CB-DE31-412C-8851-AD6B3B65EB25}" dt="2020-10-06T00:50:38.410" v="1366" actId="1076"/>
          <ac:picMkLst>
            <pc:docMk/>
            <pc:sldMk cId="2930239436" sldId="265"/>
            <ac:picMk id="1026" creationId="{66C4DD9C-72C9-4798-ADE4-C0D695574B2C}"/>
          </ac:picMkLst>
        </pc:picChg>
        <pc:picChg chg="add mod ord">
          <ac:chgData name="Annette L" userId="9e9575a90489478b" providerId="LiveId" clId="{F41BD5CB-DE31-412C-8851-AD6B3B65EB25}" dt="2020-10-06T00:50:27.414" v="1364" actId="26606"/>
          <ac:picMkLst>
            <pc:docMk/>
            <pc:sldMk cId="2930239436" sldId="265"/>
            <ac:picMk id="1028" creationId="{408644F3-A1A4-40D1-A89C-1A917154E1B7}"/>
          </ac:picMkLst>
        </pc:picChg>
        <pc:cxnChg chg="add del">
          <ac:chgData name="Annette L" userId="9e9575a90489478b" providerId="LiveId" clId="{F41BD5CB-DE31-412C-8851-AD6B3B65EB25}" dt="2020-10-06T00:50:27.400" v="1363" actId="26606"/>
          <ac:cxnSpMkLst>
            <pc:docMk/>
            <pc:sldMk cId="2930239436" sldId="265"/>
            <ac:cxnSpMk id="73" creationId="{822A5670-0F7B-4199-AEAB-33FBA9CEA44D}"/>
          </ac:cxnSpMkLst>
        </pc:cxnChg>
        <pc:cxnChg chg="add del">
          <ac:chgData name="Annette L" userId="9e9575a90489478b" providerId="LiveId" clId="{F41BD5CB-DE31-412C-8851-AD6B3B65EB25}" dt="2020-10-06T00:50:27.400" v="1363" actId="26606"/>
          <ac:cxnSpMkLst>
            <pc:docMk/>
            <pc:sldMk cId="2930239436" sldId="265"/>
            <ac:cxnSpMk id="75" creationId="{8BB1744D-A7DF-4B65-B6E3-DCF12BB2D869}"/>
          </ac:cxnSpMkLst>
        </pc:cxnChg>
        <pc:cxnChg chg="add del">
          <ac:chgData name="Annette L" userId="9e9575a90489478b" providerId="LiveId" clId="{F41BD5CB-DE31-412C-8851-AD6B3B65EB25}" dt="2020-10-06T00:50:27.400" v="1363" actId="26606"/>
          <ac:cxnSpMkLst>
            <pc:docMk/>
            <pc:sldMk cId="2930239436" sldId="265"/>
            <ac:cxnSpMk id="77" creationId="{882DD753-EA38-4E86-91FB-05041A44A28E}"/>
          </ac:cxnSpMkLst>
        </pc:cxnChg>
        <pc:cxnChg chg="add del">
          <ac:chgData name="Annette L" userId="9e9575a90489478b" providerId="LiveId" clId="{F41BD5CB-DE31-412C-8851-AD6B3B65EB25}" dt="2020-10-06T00:50:27.400" v="1363" actId="26606"/>
          <ac:cxnSpMkLst>
            <pc:docMk/>
            <pc:sldMk cId="2930239436" sldId="265"/>
            <ac:cxnSpMk id="79" creationId="{6DA63E78-7704-45EF-B5D3-EADDF5D82674}"/>
          </ac:cxnSpMkLst>
        </pc:cxnChg>
      </pc:sldChg>
      <pc:sldChg chg="addSp delSp modSp mod setBg modNotesTx">
        <pc:chgData name="Annette L" userId="9e9575a90489478b" providerId="LiveId" clId="{F41BD5CB-DE31-412C-8851-AD6B3B65EB25}" dt="2020-10-06T08:15:09.986" v="16710" actId="20577"/>
        <pc:sldMkLst>
          <pc:docMk/>
          <pc:sldMk cId="2199425854" sldId="266"/>
        </pc:sldMkLst>
        <pc:spChg chg="mod">
          <ac:chgData name="Annette L" userId="9e9575a90489478b" providerId="LiveId" clId="{F41BD5CB-DE31-412C-8851-AD6B3B65EB25}" dt="2020-10-06T01:21:25.616" v="3736" actId="26606"/>
          <ac:spMkLst>
            <pc:docMk/>
            <pc:sldMk cId="2199425854" sldId="266"/>
            <ac:spMk id="2" creationId="{68C8DF76-1DA5-4C9F-9AA2-A6A56D17E53A}"/>
          </ac:spMkLst>
        </pc:spChg>
        <pc:spChg chg="del mod">
          <ac:chgData name="Annette L" userId="9e9575a90489478b" providerId="LiveId" clId="{F41BD5CB-DE31-412C-8851-AD6B3B65EB25}" dt="2020-10-06T00:59:56.039" v="1884" actId="478"/>
          <ac:spMkLst>
            <pc:docMk/>
            <pc:sldMk cId="2199425854" sldId="266"/>
            <ac:spMk id="3" creationId="{3C5AAC93-4229-4A58-9F3C-0071CDED57F1}"/>
          </ac:spMkLst>
        </pc:spChg>
        <pc:spChg chg="add">
          <ac:chgData name="Annette L" userId="9e9575a90489478b" providerId="LiveId" clId="{F41BD5CB-DE31-412C-8851-AD6B3B65EB25}" dt="2020-10-06T01:21:25.616" v="3736" actId="26606"/>
          <ac:spMkLst>
            <pc:docMk/>
            <pc:sldMk cId="2199425854" sldId="266"/>
            <ac:spMk id="71" creationId="{7316481C-0A49-4796-812B-0D64F063B720}"/>
          </ac:spMkLst>
        </pc:spChg>
        <pc:spChg chg="add">
          <ac:chgData name="Annette L" userId="9e9575a90489478b" providerId="LiveId" clId="{F41BD5CB-DE31-412C-8851-AD6B3B65EB25}" dt="2020-10-06T01:21:25.616" v="3736" actId="26606"/>
          <ac:spMkLst>
            <pc:docMk/>
            <pc:sldMk cId="2199425854" sldId="266"/>
            <ac:spMk id="73" creationId="{A5271697-90F1-4A23-8EF2-0179F2EAFACB}"/>
          </ac:spMkLst>
        </pc:spChg>
        <pc:spChg chg="add">
          <ac:chgData name="Annette L" userId="9e9575a90489478b" providerId="LiveId" clId="{F41BD5CB-DE31-412C-8851-AD6B3B65EB25}" dt="2020-10-06T01:21:25.616" v="3736" actId="26606"/>
          <ac:spMkLst>
            <pc:docMk/>
            <pc:sldMk cId="2199425854" sldId="266"/>
            <ac:spMk id="97" creationId="{D9F5512A-48E1-4C07-B75E-3CCC517B6804}"/>
          </ac:spMkLst>
        </pc:spChg>
        <pc:grpChg chg="add">
          <ac:chgData name="Annette L" userId="9e9575a90489478b" providerId="LiveId" clId="{F41BD5CB-DE31-412C-8851-AD6B3B65EB25}" dt="2020-10-06T01:21:25.616" v="3736" actId="26606"/>
          <ac:grpSpMkLst>
            <pc:docMk/>
            <pc:sldMk cId="2199425854" sldId="266"/>
            <ac:grpSpMk id="75" creationId="{1F49CE81-B2F4-47B2-9D4A-886DCE0A8404}"/>
          </ac:grpSpMkLst>
        </pc:grpChg>
        <pc:picChg chg="add mod">
          <ac:chgData name="Annette L" userId="9e9575a90489478b" providerId="LiveId" clId="{F41BD5CB-DE31-412C-8851-AD6B3B65EB25}" dt="2020-10-06T01:21:25.616" v="3736" actId="26606"/>
          <ac:picMkLst>
            <pc:docMk/>
            <pc:sldMk cId="2199425854" sldId="266"/>
            <ac:picMk id="4" creationId="{3D10444A-F873-4AFC-8457-AA6776E9DAA9}"/>
          </ac:picMkLst>
        </pc:picChg>
        <pc:picChg chg="add mod">
          <ac:chgData name="Annette L" userId="9e9575a90489478b" providerId="LiveId" clId="{F41BD5CB-DE31-412C-8851-AD6B3B65EB25}" dt="2020-10-06T01:21:25.616" v="3736" actId="26606"/>
          <ac:picMkLst>
            <pc:docMk/>
            <pc:sldMk cId="2199425854" sldId="266"/>
            <ac:picMk id="5" creationId="{EBFED268-A15A-4BBF-A426-2187DD6A938A}"/>
          </ac:picMkLst>
        </pc:picChg>
        <pc:picChg chg="add mod ord">
          <ac:chgData name="Annette L" userId="9e9575a90489478b" providerId="LiveId" clId="{F41BD5CB-DE31-412C-8851-AD6B3B65EB25}" dt="2020-10-06T01:21:25.616" v="3736" actId="26606"/>
          <ac:picMkLst>
            <pc:docMk/>
            <pc:sldMk cId="2199425854" sldId="266"/>
            <ac:picMk id="2050" creationId="{4DE1831C-91C7-4279-9F27-9EF56E4935FD}"/>
          </ac:picMkLst>
        </pc:picChg>
      </pc:sldChg>
      <pc:sldChg chg="addSp delSp modSp add mod setBg modNotesTx">
        <pc:chgData name="Annette L" userId="9e9575a90489478b" providerId="LiveId" clId="{F41BD5CB-DE31-412C-8851-AD6B3B65EB25}" dt="2020-10-06T08:16:31.750" v="16714" actId="14100"/>
        <pc:sldMkLst>
          <pc:docMk/>
          <pc:sldMk cId="1096744683" sldId="269"/>
        </pc:sldMkLst>
        <pc:spChg chg="mod">
          <ac:chgData name="Annette L" userId="9e9575a90489478b" providerId="LiveId" clId="{F41BD5CB-DE31-412C-8851-AD6B3B65EB25}" dt="2020-10-06T01:21:07.999" v="3735" actId="26606"/>
          <ac:spMkLst>
            <pc:docMk/>
            <pc:sldMk cId="1096744683" sldId="269"/>
            <ac:spMk id="2" creationId="{86EC533F-0497-4694-9F5E-4BB7AC251384}"/>
          </ac:spMkLst>
        </pc:spChg>
        <pc:spChg chg="mod ord">
          <ac:chgData name="Annette L" userId="9e9575a90489478b" providerId="LiveId" clId="{F41BD5CB-DE31-412C-8851-AD6B3B65EB25}" dt="2020-10-06T01:21:07.999" v="3735" actId="26606"/>
          <ac:spMkLst>
            <pc:docMk/>
            <pc:sldMk cId="1096744683" sldId="269"/>
            <ac:spMk id="3" creationId="{B7EDCDE7-3726-4A11-BC58-96A33B70E140}"/>
          </ac:spMkLst>
        </pc:spChg>
        <pc:spChg chg="add del">
          <ac:chgData name="Annette L" userId="9e9575a90489478b" providerId="LiveId" clId="{F41BD5CB-DE31-412C-8851-AD6B3B65EB25}" dt="2020-10-06T01:21:07.999" v="3735" actId="26606"/>
          <ac:spMkLst>
            <pc:docMk/>
            <pc:sldMk cId="1096744683" sldId="269"/>
            <ac:spMk id="73" creationId="{B775CD93-9DF2-48CB-9F57-1BCA9A46C7FA}"/>
          </ac:spMkLst>
        </pc:spChg>
        <pc:spChg chg="add del">
          <ac:chgData name="Annette L" userId="9e9575a90489478b" providerId="LiveId" clId="{F41BD5CB-DE31-412C-8851-AD6B3B65EB25}" dt="2020-10-06T01:21:07.999" v="3735" actId="26606"/>
          <ac:spMkLst>
            <pc:docMk/>
            <pc:sldMk cId="1096744683" sldId="269"/>
            <ac:spMk id="75" creationId="{F7BF8B60-01C5-40A0-93B3-633DE4A59809}"/>
          </ac:spMkLst>
        </pc:spChg>
        <pc:spChg chg="add del">
          <ac:chgData name="Annette L" userId="9e9575a90489478b" providerId="LiveId" clId="{F41BD5CB-DE31-412C-8851-AD6B3B65EB25}" dt="2020-10-06T01:21:07.999" v="3735" actId="26606"/>
          <ac:spMkLst>
            <pc:docMk/>
            <pc:sldMk cId="1096744683" sldId="269"/>
            <ac:spMk id="77" creationId="{1C091803-41C2-48E0-9228-5148460C7479}"/>
          </ac:spMkLst>
        </pc:spChg>
        <pc:spChg chg="add del">
          <ac:chgData name="Annette L" userId="9e9575a90489478b" providerId="LiveId" clId="{F41BD5CB-DE31-412C-8851-AD6B3B65EB25}" dt="2020-10-06T01:21:07.999" v="3735" actId="26606"/>
          <ac:spMkLst>
            <pc:docMk/>
            <pc:sldMk cId="1096744683" sldId="269"/>
            <ac:spMk id="79" creationId="{CFF60D30-7C5E-4E4D-A537-C74F42FA04B4}"/>
          </ac:spMkLst>
        </pc:spChg>
        <pc:spChg chg="add del">
          <ac:chgData name="Annette L" userId="9e9575a90489478b" providerId="LiveId" clId="{F41BD5CB-DE31-412C-8851-AD6B3B65EB25}" dt="2020-10-06T01:21:07.999" v="3735" actId="26606"/>
          <ac:spMkLst>
            <pc:docMk/>
            <pc:sldMk cId="1096744683" sldId="269"/>
            <ac:spMk id="81" creationId="{E186B68C-84BC-4A6E-99D1-EE87483C1349}"/>
          </ac:spMkLst>
        </pc:spChg>
        <pc:spChg chg="add del">
          <ac:chgData name="Annette L" userId="9e9575a90489478b" providerId="LiveId" clId="{F41BD5CB-DE31-412C-8851-AD6B3B65EB25}" dt="2020-10-06T01:21:07.999" v="3735" actId="26606"/>
          <ac:spMkLst>
            <pc:docMk/>
            <pc:sldMk cId="1096744683" sldId="269"/>
            <ac:spMk id="83" creationId="{6166C6D1-23AC-49C4-BA07-238E4E9F8CEB}"/>
          </ac:spMkLst>
        </pc:spChg>
        <pc:spChg chg="add">
          <ac:chgData name="Annette L" userId="9e9575a90489478b" providerId="LiveId" clId="{F41BD5CB-DE31-412C-8851-AD6B3B65EB25}" dt="2020-10-06T01:21:07.999" v="3735" actId="26606"/>
          <ac:spMkLst>
            <pc:docMk/>
            <pc:sldMk cId="1096744683" sldId="269"/>
            <ac:spMk id="139" creationId="{4038CB10-1F5C-4D54-9DF7-12586DE5B007}"/>
          </ac:spMkLst>
        </pc:spChg>
        <pc:spChg chg="add">
          <ac:chgData name="Annette L" userId="9e9575a90489478b" providerId="LiveId" clId="{F41BD5CB-DE31-412C-8851-AD6B3B65EB25}" dt="2020-10-06T01:21:07.999" v="3735" actId="26606"/>
          <ac:spMkLst>
            <pc:docMk/>
            <pc:sldMk cId="1096744683" sldId="269"/>
            <ac:spMk id="141" creationId="{392E632E-3F30-4018-960F-EE3228045D83}"/>
          </ac:spMkLst>
        </pc:spChg>
        <pc:spChg chg="add">
          <ac:chgData name="Annette L" userId="9e9575a90489478b" providerId="LiveId" clId="{F41BD5CB-DE31-412C-8851-AD6B3B65EB25}" dt="2020-10-06T01:21:07.999" v="3735" actId="26606"/>
          <ac:spMkLst>
            <pc:docMk/>
            <pc:sldMk cId="1096744683" sldId="269"/>
            <ac:spMk id="143" creationId="{0015B939-F527-4117-B775-533A40168595}"/>
          </ac:spMkLst>
        </pc:spChg>
        <pc:spChg chg="add">
          <ac:chgData name="Annette L" userId="9e9575a90489478b" providerId="LiveId" clId="{F41BD5CB-DE31-412C-8851-AD6B3B65EB25}" dt="2020-10-06T01:21:07.999" v="3735" actId="26606"/>
          <ac:spMkLst>
            <pc:docMk/>
            <pc:sldMk cId="1096744683" sldId="269"/>
            <ac:spMk id="145" creationId="{522BCFB4-3880-430A-9E42-4D844E8F657B}"/>
          </ac:spMkLst>
        </pc:spChg>
        <pc:spChg chg="add">
          <ac:chgData name="Annette L" userId="9e9575a90489478b" providerId="LiveId" clId="{F41BD5CB-DE31-412C-8851-AD6B3B65EB25}" dt="2020-10-06T01:21:07.999" v="3735" actId="26606"/>
          <ac:spMkLst>
            <pc:docMk/>
            <pc:sldMk cId="1096744683" sldId="269"/>
            <ac:spMk id="147" creationId="{73ED6512-6858-4552-B699-9A97FE9A4EA2}"/>
          </ac:spMkLst>
        </pc:spChg>
        <pc:picChg chg="add mod">
          <ac:chgData name="Annette L" userId="9e9575a90489478b" providerId="LiveId" clId="{F41BD5CB-DE31-412C-8851-AD6B3B65EB25}" dt="2020-10-06T01:21:07.999" v="3735" actId="26606"/>
          <ac:picMkLst>
            <pc:docMk/>
            <pc:sldMk cId="1096744683" sldId="269"/>
            <ac:picMk id="3074" creationId="{09D22120-57A7-439B-8EE7-2FD6ED807370}"/>
          </ac:picMkLst>
        </pc:picChg>
        <pc:picChg chg="add mod">
          <ac:chgData name="Annette L" userId="9e9575a90489478b" providerId="LiveId" clId="{F41BD5CB-DE31-412C-8851-AD6B3B65EB25}" dt="2020-10-06T01:21:07.999" v="3735" actId="26606"/>
          <ac:picMkLst>
            <pc:docMk/>
            <pc:sldMk cId="1096744683" sldId="269"/>
            <ac:picMk id="3076" creationId="{47E32A56-BD89-4ACF-861D-A1A23F95BC4F}"/>
          </ac:picMkLst>
        </pc:picChg>
        <pc:picChg chg="add mod ord">
          <ac:chgData name="Annette L" userId="9e9575a90489478b" providerId="LiveId" clId="{F41BD5CB-DE31-412C-8851-AD6B3B65EB25}" dt="2020-10-06T08:16:31.750" v="16714" actId="14100"/>
          <ac:picMkLst>
            <pc:docMk/>
            <pc:sldMk cId="1096744683" sldId="269"/>
            <ac:picMk id="3078" creationId="{0B42E604-E845-4DBC-B4BA-F4C251FDBB06}"/>
          </ac:picMkLst>
        </pc:picChg>
      </pc:sldChg>
      <pc:sldChg chg="addSp delSp modSp add modNotesTx">
        <pc:chgData name="Annette L" userId="9e9575a90489478b" providerId="LiveId" clId="{F41BD5CB-DE31-412C-8851-AD6B3B65EB25}" dt="2020-10-06T08:19:28.556" v="16854" actId="20577"/>
        <pc:sldMkLst>
          <pc:docMk/>
          <pc:sldMk cId="4217702876" sldId="270"/>
        </pc:sldMkLst>
        <pc:spChg chg="mod">
          <ac:chgData name="Annette L" userId="9e9575a90489478b" providerId="LiveId" clId="{F41BD5CB-DE31-412C-8851-AD6B3B65EB25}" dt="2020-10-06T01:57:09.964" v="4760" actId="14100"/>
          <ac:spMkLst>
            <pc:docMk/>
            <pc:sldMk cId="4217702876" sldId="270"/>
            <ac:spMk id="2" creationId="{C642B703-9DC3-48AB-BF5B-507D3F561B40}"/>
          </ac:spMkLst>
        </pc:spChg>
        <pc:spChg chg="add del mod">
          <ac:chgData name="Annette L" userId="9e9575a90489478b" providerId="LiveId" clId="{F41BD5CB-DE31-412C-8851-AD6B3B65EB25}" dt="2020-10-06T08:19:22.378" v="16853" actId="478"/>
          <ac:spMkLst>
            <pc:docMk/>
            <pc:sldMk cId="4217702876" sldId="270"/>
            <ac:spMk id="3" creationId="{21D5C6D0-235E-4058-9DBD-022E257FEE70}"/>
          </ac:spMkLst>
        </pc:spChg>
        <pc:spChg chg="del mod">
          <ac:chgData name="Annette L" userId="9e9575a90489478b" providerId="LiveId" clId="{F41BD5CB-DE31-412C-8851-AD6B3B65EB25}" dt="2020-10-06T01:44:00.920" v="4450" actId="478"/>
          <ac:spMkLst>
            <pc:docMk/>
            <pc:sldMk cId="4217702876" sldId="270"/>
            <ac:spMk id="3" creationId="{8315A24A-A41E-4145-9AE1-6D004BA29EB6}"/>
          </ac:spMkLst>
        </pc:spChg>
        <pc:spChg chg="add del mod">
          <ac:chgData name="Annette L" userId="9e9575a90489478b" providerId="LiveId" clId="{F41BD5CB-DE31-412C-8851-AD6B3B65EB25}" dt="2020-10-06T01:44:52.251" v="4486" actId="478"/>
          <ac:spMkLst>
            <pc:docMk/>
            <pc:sldMk cId="4217702876" sldId="270"/>
            <ac:spMk id="5" creationId="{2ACD1AC4-D0AD-44E6-A26A-EC66190F1F0E}"/>
          </ac:spMkLst>
        </pc:spChg>
        <pc:spChg chg="add mod">
          <ac:chgData name="Annette L" userId="9e9575a90489478b" providerId="LiveId" clId="{F41BD5CB-DE31-412C-8851-AD6B3B65EB25}" dt="2020-10-06T01:45:22.203" v="4492" actId="207"/>
          <ac:spMkLst>
            <pc:docMk/>
            <pc:sldMk cId="4217702876" sldId="270"/>
            <ac:spMk id="6" creationId="{2525E866-C931-4F67-9EF5-3F4408CFF20B}"/>
          </ac:spMkLst>
        </pc:spChg>
        <pc:spChg chg="add mod">
          <ac:chgData name="Annette L" userId="9e9575a90489478b" providerId="LiveId" clId="{F41BD5CB-DE31-412C-8851-AD6B3B65EB25}" dt="2020-10-06T01:45:34.830" v="4495" actId="207"/>
          <ac:spMkLst>
            <pc:docMk/>
            <pc:sldMk cId="4217702876" sldId="270"/>
            <ac:spMk id="7" creationId="{5CC30900-4581-4525-9A97-56A4A88345F7}"/>
          </ac:spMkLst>
        </pc:spChg>
        <pc:spChg chg="add mod">
          <ac:chgData name="Annette L" userId="9e9575a90489478b" providerId="LiveId" clId="{F41BD5CB-DE31-412C-8851-AD6B3B65EB25}" dt="2020-10-06T01:45:48.993" v="4500" actId="207"/>
          <ac:spMkLst>
            <pc:docMk/>
            <pc:sldMk cId="4217702876" sldId="270"/>
            <ac:spMk id="8" creationId="{D4B94600-2771-4CEE-8636-A904FEC52817}"/>
          </ac:spMkLst>
        </pc:spChg>
        <pc:spChg chg="add mod">
          <ac:chgData name="Annette L" userId="9e9575a90489478b" providerId="LiveId" clId="{F41BD5CB-DE31-412C-8851-AD6B3B65EB25}" dt="2020-10-06T01:46:04.140" v="4503" actId="207"/>
          <ac:spMkLst>
            <pc:docMk/>
            <pc:sldMk cId="4217702876" sldId="270"/>
            <ac:spMk id="9" creationId="{12A89913-C314-4670-8048-C6F51B73C6FD}"/>
          </ac:spMkLst>
        </pc:spChg>
        <pc:spChg chg="add mod">
          <ac:chgData name="Annette L" userId="9e9575a90489478b" providerId="LiveId" clId="{F41BD5CB-DE31-412C-8851-AD6B3B65EB25}" dt="2020-10-06T01:46:15.769" v="4507" actId="207"/>
          <ac:spMkLst>
            <pc:docMk/>
            <pc:sldMk cId="4217702876" sldId="270"/>
            <ac:spMk id="10" creationId="{BC838DC0-96DC-41E8-9BD8-184CAF4243DE}"/>
          </ac:spMkLst>
        </pc:spChg>
        <pc:spChg chg="add mod">
          <ac:chgData name="Annette L" userId="9e9575a90489478b" providerId="LiveId" clId="{F41BD5CB-DE31-412C-8851-AD6B3B65EB25}" dt="2020-10-06T01:46:33.896" v="4510" actId="207"/>
          <ac:spMkLst>
            <pc:docMk/>
            <pc:sldMk cId="4217702876" sldId="270"/>
            <ac:spMk id="11" creationId="{ADAA9954-9082-4BB3-9386-8DBBACF58461}"/>
          </ac:spMkLst>
        </pc:spChg>
        <pc:spChg chg="add mod">
          <ac:chgData name="Annette L" userId="9e9575a90489478b" providerId="LiveId" clId="{F41BD5CB-DE31-412C-8851-AD6B3B65EB25}" dt="2020-10-06T01:46:48.942" v="4515" actId="207"/>
          <ac:spMkLst>
            <pc:docMk/>
            <pc:sldMk cId="4217702876" sldId="270"/>
            <ac:spMk id="12" creationId="{900AFE50-70A4-4E66-ACC0-8A6A2487C5FA}"/>
          </ac:spMkLst>
        </pc:spChg>
        <pc:spChg chg="add mod">
          <ac:chgData name="Annette L" userId="9e9575a90489478b" providerId="LiveId" clId="{F41BD5CB-DE31-412C-8851-AD6B3B65EB25}" dt="2020-10-06T01:47:00.613" v="4518" actId="207"/>
          <ac:spMkLst>
            <pc:docMk/>
            <pc:sldMk cId="4217702876" sldId="270"/>
            <ac:spMk id="13" creationId="{A22EC07D-890D-47F6-A0BF-A38F02EE60C1}"/>
          </ac:spMkLst>
        </pc:spChg>
        <pc:spChg chg="add mod">
          <ac:chgData name="Annette L" userId="9e9575a90489478b" providerId="LiveId" clId="{F41BD5CB-DE31-412C-8851-AD6B3B65EB25}" dt="2020-10-06T01:47:27.131" v="4525" actId="1076"/>
          <ac:spMkLst>
            <pc:docMk/>
            <pc:sldMk cId="4217702876" sldId="270"/>
            <ac:spMk id="14" creationId="{B23D7636-2932-4FBA-A4DC-124A34928CEB}"/>
          </ac:spMkLst>
        </pc:spChg>
        <pc:spChg chg="add mod">
          <ac:chgData name="Annette L" userId="9e9575a90489478b" providerId="LiveId" clId="{F41BD5CB-DE31-412C-8851-AD6B3B65EB25}" dt="2020-10-06T01:47:17.257" v="4522" actId="1076"/>
          <ac:spMkLst>
            <pc:docMk/>
            <pc:sldMk cId="4217702876" sldId="270"/>
            <ac:spMk id="15" creationId="{BF94F051-8250-4EB5-8056-9A4272CF345E}"/>
          </ac:spMkLst>
        </pc:spChg>
        <pc:spChg chg="add mod">
          <ac:chgData name="Annette L" userId="9e9575a90489478b" providerId="LiveId" clId="{F41BD5CB-DE31-412C-8851-AD6B3B65EB25}" dt="2020-10-06T01:47:22.816" v="4524" actId="1076"/>
          <ac:spMkLst>
            <pc:docMk/>
            <pc:sldMk cId="4217702876" sldId="270"/>
            <ac:spMk id="16" creationId="{EDB2B13F-38A3-49FC-90F4-90AC69049E6D}"/>
          </ac:spMkLst>
        </pc:spChg>
        <pc:spChg chg="add mod">
          <ac:chgData name="Annette L" userId="9e9575a90489478b" providerId="LiveId" clId="{F41BD5CB-DE31-412C-8851-AD6B3B65EB25}" dt="2020-10-06T01:52:27.623" v="4605" actId="20577"/>
          <ac:spMkLst>
            <pc:docMk/>
            <pc:sldMk cId="4217702876" sldId="270"/>
            <ac:spMk id="17" creationId="{2A100D36-AD94-4F01-8B2B-09F288F194FD}"/>
          </ac:spMkLst>
        </pc:spChg>
        <pc:spChg chg="add mod">
          <ac:chgData name="Annette L" userId="9e9575a90489478b" providerId="LiveId" clId="{F41BD5CB-DE31-412C-8851-AD6B3B65EB25}" dt="2020-10-06T01:47:59.548" v="4537" actId="1076"/>
          <ac:spMkLst>
            <pc:docMk/>
            <pc:sldMk cId="4217702876" sldId="270"/>
            <ac:spMk id="18" creationId="{D8B8EA63-513B-4EED-B148-E132EB3B8784}"/>
          </ac:spMkLst>
        </pc:spChg>
        <pc:spChg chg="add mod">
          <ac:chgData name="Annette L" userId="9e9575a90489478b" providerId="LiveId" clId="{F41BD5CB-DE31-412C-8851-AD6B3B65EB25}" dt="2020-10-06T01:48:05.801" v="4538" actId="1076"/>
          <ac:spMkLst>
            <pc:docMk/>
            <pc:sldMk cId="4217702876" sldId="270"/>
            <ac:spMk id="19" creationId="{A358B4EC-3ED1-43D8-ADC8-004AB1F4A6F4}"/>
          </ac:spMkLst>
        </pc:spChg>
        <pc:spChg chg="add mod">
          <ac:chgData name="Annette L" userId="9e9575a90489478b" providerId="LiveId" clId="{F41BD5CB-DE31-412C-8851-AD6B3B65EB25}" dt="2020-10-06T01:48:13.598" v="4540" actId="1076"/>
          <ac:spMkLst>
            <pc:docMk/>
            <pc:sldMk cId="4217702876" sldId="270"/>
            <ac:spMk id="20" creationId="{93A368C1-D5AC-4B22-B936-6DC13751B882}"/>
          </ac:spMkLst>
        </pc:spChg>
        <pc:spChg chg="add mod">
          <ac:chgData name="Annette L" userId="9e9575a90489478b" providerId="LiveId" clId="{F41BD5CB-DE31-412C-8851-AD6B3B65EB25}" dt="2020-10-06T01:48:21.647" v="4542" actId="1076"/>
          <ac:spMkLst>
            <pc:docMk/>
            <pc:sldMk cId="4217702876" sldId="270"/>
            <ac:spMk id="21" creationId="{A6FE9C04-0DFD-4DBF-8775-A1F75DE39C1B}"/>
          </ac:spMkLst>
        </pc:spChg>
        <pc:spChg chg="add mod">
          <ac:chgData name="Annette L" userId="9e9575a90489478b" providerId="LiveId" clId="{F41BD5CB-DE31-412C-8851-AD6B3B65EB25}" dt="2020-10-06T01:48:40.202" v="4545" actId="1076"/>
          <ac:spMkLst>
            <pc:docMk/>
            <pc:sldMk cId="4217702876" sldId="270"/>
            <ac:spMk id="22" creationId="{CFB1BF48-204B-4647-9210-200EEB52AF65}"/>
          </ac:spMkLst>
        </pc:spChg>
        <pc:spChg chg="add mod">
          <ac:chgData name="Annette L" userId="9e9575a90489478b" providerId="LiveId" clId="{F41BD5CB-DE31-412C-8851-AD6B3B65EB25}" dt="2020-10-06T01:49:02.916" v="4550" actId="1076"/>
          <ac:spMkLst>
            <pc:docMk/>
            <pc:sldMk cId="4217702876" sldId="270"/>
            <ac:spMk id="23" creationId="{004B6345-3877-45CB-92D3-12E8E723C4C5}"/>
          </ac:spMkLst>
        </pc:spChg>
        <pc:spChg chg="add mod">
          <ac:chgData name="Annette L" userId="9e9575a90489478b" providerId="LiveId" clId="{F41BD5CB-DE31-412C-8851-AD6B3B65EB25}" dt="2020-10-06T01:48:59.532" v="4549" actId="1076"/>
          <ac:spMkLst>
            <pc:docMk/>
            <pc:sldMk cId="4217702876" sldId="270"/>
            <ac:spMk id="24" creationId="{D6075201-E487-4EDC-A5C2-6AEB4637DA27}"/>
          </ac:spMkLst>
        </pc:spChg>
        <pc:spChg chg="add mod">
          <ac:chgData name="Annette L" userId="9e9575a90489478b" providerId="LiveId" clId="{F41BD5CB-DE31-412C-8851-AD6B3B65EB25}" dt="2020-10-06T01:49:17.334" v="4553" actId="1076"/>
          <ac:spMkLst>
            <pc:docMk/>
            <pc:sldMk cId="4217702876" sldId="270"/>
            <ac:spMk id="25" creationId="{D41C9B49-5793-4A64-836C-823F3421C7F3}"/>
          </ac:spMkLst>
        </pc:spChg>
        <pc:spChg chg="add mod">
          <ac:chgData name="Annette L" userId="9e9575a90489478b" providerId="LiveId" clId="{F41BD5CB-DE31-412C-8851-AD6B3B65EB25}" dt="2020-10-06T01:49:35.886" v="4558" actId="1076"/>
          <ac:spMkLst>
            <pc:docMk/>
            <pc:sldMk cId="4217702876" sldId="270"/>
            <ac:spMk id="26" creationId="{81414557-0205-4F51-ADBC-68505173DDBB}"/>
          </ac:spMkLst>
        </pc:spChg>
        <pc:spChg chg="add mod">
          <ac:chgData name="Annette L" userId="9e9575a90489478b" providerId="LiveId" clId="{F41BD5CB-DE31-412C-8851-AD6B3B65EB25}" dt="2020-10-06T01:49:31.302" v="4557" actId="1076"/>
          <ac:spMkLst>
            <pc:docMk/>
            <pc:sldMk cId="4217702876" sldId="270"/>
            <ac:spMk id="27" creationId="{D1234573-3822-4887-B8A4-D3FC2A2BC638}"/>
          </ac:spMkLst>
        </pc:spChg>
        <pc:spChg chg="add mod">
          <ac:chgData name="Annette L" userId="9e9575a90489478b" providerId="LiveId" clId="{F41BD5CB-DE31-412C-8851-AD6B3B65EB25}" dt="2020-10-06T01:49:45.002" v="4561" actId="1076"/>
          <ac:spMkLst>
            <pc:docMk/>
            <pc:sldMk cId="4217702876" sldId="270"/>
            <ac:spMk id="28" creationId="{67B6714A-5210-446D-B8CE-42600ED88FA0}"/>
          </ac:spMkLst>
        </pc:spChg>
        <pc:spChg chg="add mod">
          <ac:chgData name="Annette L" userId="9e9575a90489478b" providerId="LiveId" clId="{F41BD5CB-DE31-412C-8851-AD6B3B65EB25}" dt="2020-10-06T01:49:51.887" v="4563" actId="1076"/>
          <ac:spMkLst>
            <pc:docMk/>
            <pc:sldMk cId="4217702876" sldId="270"/>
            <ac:spMk id="29" creationId="{49A27547-943A-4D2E-84FC-48273B4A2A21}"/>
          </ac:spMkLst>
        </pc:spChg>
        <pc:spChg chg="add mod">
          <ac:chgData name="Annette L" userId="9e9575a90489478b" providerId="LiveId" clId="{F41BD5CB-DE31-412C-8851-AD6B3B65EB25}" dt="2020-10-06T01:50:04.082" v="4566" actId="1076"/>
          <ac:spMkLst>
            <pc:docMk/>
            <pc:sldMk cId="4217702876" sldId="270"/>
            <ac:spMk id="30" creationId="{988DB59D-B31F-40F5-B8A2-BA08A81F3034}"/>
          </ac:spMkLst>
        </pc:spChg>
        <pc:spChg chg="add mod">
          <ac:chgData name="Annette L" userId="9e9575a90489478b" providerId="LiveId" clId="{F41BD5CB-DE31-412C-8851-AD6B3B65EB25}" dt="2020-10-06T01:50:13.194" v="4568" actId="1076"/>
          <ac:spMkLst>
            <pc:docMk/>
            <pc:sldMk cId="4217702876" sldId="270"/>
            <ac:spMk id="31" creationId="{4CB48058-5003-421C-B6D7-F0001CA2458D}"/>
          </ac:spMkLst>
        </pc:spChg>
        <pc:spChg chg="add mod">
          <ac:chgData name="Annette L" userId="9e9575a90489478b" providerId="LiveId" clId="{F41BD5CB-DE31-412C-8851-AD6B3B65EB25}" dt="2020-10-06T01:50:19.213" v="4570" actId="1076"/>
          <ac:spMkLst>
            <pc:docMk/>
            <pc:sldMk cId="4217702876" sldId="270"/>
            <ac:spMk id="32" creationId="{D21184CE-03D1-4841-8176-EBAE7CD6233D}"/>
          </ac:spMkLst>
        </pc:spChg>
        <pc:spChg chg="add mod">
          <ac:chgData name="Annette L" userId="9e9575a90489478b" providerId="LiveId" clId="{F41BD5CB-DE31-412C-8851-AD6B3B65EB25}" dt="2020-10-06T01:52:00.562" v="4597" actId="1037"/>
          <ac:spMkLst>
            <pc:docMk/>
            <pc:sldMk cId="4217702876" sldId="270"/>
            <ac:spMk id="33" creationId="{3384B43B-A4E0-4E32-88B9-4F9ADE121956}"/>
          </ac:spMkLst>
        </pc:spChg>
        <pc:spChg chg="add mod">
          <ac:chgData name="Annette L" userId="9e9575a90489478b" providerId="LiveId" clId="{F41BD5CB-DE31-412C-8851-AD6B3B65EB25}" dt="2020-10-06T01:50:36.788" v="4575" actId="1076"/>
          <ac:spMkLst>
            <pc:docMk/>
            <pc:sldMk cId="4217702876" sldId="270"/>
            <ac:spMk id="34" creationId="{2912BB2B-4988-4F50-BCC5-1785BF269570}"/>
          </ac:spMkLst>
        </pc:spChg>
        <pc:spChg chg="add mod">
          <ac:chgData name="Annette L" userId="9e9575a90489478b" providerId="LiveId" clId="{F41BD5CB-DE31-412C-8851-AD6B3B65EB25}" dt="2020-10-06T01:50:41.677" v="4577" actId="1076"/>
          <ac:spMkLst>
            <pc:docMk/>
            <pc:sldMk cId="4217702876" sldId="270"/>
            <ac:spMk id="35" creationId="{56341E7D-E3B1-4FB7-B65F-5E88C1778C9E}"/>
          </ac:spMkLst>
        </pc:spChg>
        <pc:spChg chg="add mod">
          <ac:chgData name="Annette L" userId="9e9575a90489478b" providerId="LiveId" clId="{F41BD5CB-DE31-412C-8851-AD6B3B65EB25}" dt="2020-10-06T01:51:07.140" v="4581" actId="1076"/>
          <ac:spMkLst>
            <pc:docMk/>
            <pc:sldMk cId="4217702876" sldId="270"/>
            <ac:spMk id="36" creationId="{5F0A1A8C-32E6-40DB-ACCD-0ED598055377}"/>
          </ac:spMkLst>
        </pc:spChg>
        <pc:spChg chg="add mod">
          <ac:chgData name="Annette L" userId="9e9575a90489478b" providerId="LiveId" clId="{F41BD5CB-DE31-412C-8851-AD6B3B65EB25}" dt="2020-10-06T01:51:12.742" v="4583" actId="1076"/>
          <ac:spMkLst>
            <pc:docMk/>
            <pc:sldMk cId="4217702876" sldId="270"/>
            <ac:spMk id="37" creationId="{5E52CE08-CBE1-42DE-8BB6-4003B5EF377F}"/>
          </ac:spMkLst>
        </pc:spChg>
        <pc:spChg chg="add del">
          <ac:chgData name="Annette L" userId="9e9575a90489478b" providerId="LiveId" clId="{F41BD5CB-DE31-412C-8851-AD6B3B65EB25}" dt="2020-10-06T01:51:19.430" v="4586" actId="478"/>
          <ac:spMkLst>
            <pc:docMk/>
            <pc:sldMk cId="4217702876" sldId="270"/>
            <ac:spMk id="38" creationId="{657248A8-AF2A-4082-A5CD-E04BF8BC9B1F}"/>
          </ac:spMkLst>
        </pc:spChg>
        <pc:spChg chg="add mod">
          <ac:chgData name="Annette L" userId="9e9575a90489478b" providerId="LiveId" clId="{F41BD5CB-DE31-412C-8851-AD6B3B65EB25}" dt="2020-10-06T01:52:29.747" v="4606" actId="20577"/>
          <ac:spMkLst>
            <pc:docMk/>
            <pc:sldMk cId="4217702876" sldId="270"/>
            <ac:spMk id="39" creationId="{9A2BA76A-41F9-4896-B4B3-73EF4BF7897C}"/>
          </ac:spMkLst>
        </pc:spChg>
        <pc:spChg chg="add mod">
          <ac:chgData name="Annette L" userId="9e9575a90489478b" providerId="LiveId" clId="{F41BD5CB-DE31-412C-8851-AD6B3B65EB25}" dt="2020-10-06T01:52:32.010" v="4607" actId="6549"/>
          <ac:spMkLst>
            <pc:docMk/>
            <pc:sldMk cId="4217702876" sldId="270"/>
            <ac:spMk id="40" creationId="{631B9BA5-83C3-4267-91C8-D53964D52A71}"/>
          </ac:spMkLst>
        </pc:spChg>
        <pc:spChg chg="add mod">
          <ac:chgData name="Annette L" userId="9e9575a90489478b" providerId="LiveId" clId="{F41BD5CB-DE31-412C-8851-AD6B3B65EB25}" dt="2020-10-06T01:52:34.238" v="4608" actId="20577"/>
          <ac:spMkLst>
            <pc:docMk/>
            <pc:sldMk cId="4217702876" sldId="270"/>
            <ac:spMk id="41" creationId="{553ADAF8-A792-4381-BDC5-5A735F368E95}"/>
          </ac:spMkLst>
        </pc:spChg>
        <pc:spChg chg="add mod">
          <ac:chgData name="Annette L" userId="9e9575a90489478b" providerId="LiveId" clId="{F41BD5CB-DE31-412C-8851-AD6B3B65EB25}" dt="2020-10-06T01:52:38.285" v="4609" actId="6549"/>
          <ac:spMkLst>
            <pc:docMk/>
            <pc:sldMk cId="4217702876" sldId="270"/>
            <ac:spMk id="42" creationId="{603677E0-3D80-4AA0-AAF3-5673F7B23808}"/>
          </ac:spMkLst>
        </pc:spChg>
        <pc:spChg chg="add mod">
          <ac:chgData name="Annette L" userId="9e9575a90489478b" providerId="LiveId" clId="{F41BD5CB-DE31-412C-8851-AD6B3B65EB25}" dt="2020-10-06T01:52:13.503" v="4601" actId="1076"/>
          <ac:spMkLst>
            <pc:docMk/>
            <pc:sldMk cId="4217702876" sldId="270"/>
            <ac:spMk id="43" creationId="{7B31C3E4-FC41-4184-A23A-2C07191477B4}"/>
          </ac:spMkLst>
        </pc:spChg>
        <pc:spChg chg="add mod">
          <ac:chgData name="Annette L" userId="9e9575a90489478b" providerId="LiveId" clId="{F41BD5CB-DE31-412C-8851-AD6B3B65EB25}" dt="2020-10-06T01:52:40.280" v="4610" actId="1035"/>
          <ac:spMkLst>
            <pc:docMk/>
            <pc:sldMk cId="4217702876" sldId="270"/>
            <ac:spMk id="44" creationId="{0216A3D2-81B6-4874-9B3F-29EDDFF3E584}"/>
          </ac:spMkLst>
        </pc:spChg>
        <pc:spChg chg="add mod">
          <ac:chgData name="Annette L" userId="9e9575a90489478b" providerId="LiveId" clId="{F41BD5CB-DE31-412C-8851-AD6B3B65EB25}" dt="2020-10-06T01:52:46.242" v="4612" actId="1076"/>
          <ac:spMkLst>
            <pc:docMk/>
            <pc:sldMk cId="4217702876" sldId="270"/>
            <ac:spMk id="45" creationId="{F7884F8C-A764-4908-B927-83C5815DA709}"/>
          </ac:spMkLst>
        </pc:spChg>
        <pc:spChg chg="add mod">
          <ac:chgData name="Annette L" userId="9e9575a90489478b" providerId="LiveId" clId="{F41BD5CB-DE31-412C-8851-AD6B3B65EB25}" dt="2020-10-06T01:53:47.744" v="4637" actId="1038"/>
          <ac:spMkLst>
            <pc:docMk/>
            <pc:sldMk cId="4217702876" sldId="270"/>
            <ac:spMk id="46" creationId="{54C87A84-9B3F-4847-A64B-81BDA78BB690}"/>
          </ac:spMkLst>
        </pc:spChg>
        <pc:spChg chg="add mod">
          <ac:chgData name="Annette L" userId="9e9575a90489478b" providerId="LiveId" clId="{F41BD5CB-DE31-412C-8851-AD6B3B65EB25}" dt="2020-10-06T01:53:00.960" v="4617" actId="1076"/>
          <ac:spMkLst>
            <pc:docMk/>
            <pc:sldMk cId="4217702876" sldId="270"/>
            <ac:spMk id="47" creationId="{99FBEFEE-0A42-4E87-96E5-660E9C09F5F9}"/>
          </ac:spMkLst>
        </pc:spChg>
        <pc:spChg chg="add mod">
          <ac:chgData name="Annette L" userId="9e9575a90489478b" providerId="LiveId" clId="{F41BD5CB-DE31-412C-8851-AD6B3B65EB25}" dt="2020-10-06T01:53:05.358" v="4619" actId="1076"/>
          <ac:spMkLst>
            <pc:docMk/>
            <pc:sldMk cId="4217702876" sldId="270"/>
            <ac:spMk id="48" creationId="{DD157722-6A17-44B1-BE3D-6C94194E27CF}"/>
          </ac:spMkLst>
        </pc:spChg>
        <pc:spChg chg="add mod">
          <ac:chgData name="Annette L" userId="9e9575a90489478b" providerId="LiveId" clId="{F41BD5CB-DE31-412C-8851-AD6B3B65EB25}" dt="2020-10-06T01:53:09.808" v="4621" actId="1076"/>
          <ac:spMkLst>
            <pc:docMk/>
            <pc:sldMk cId="4217702876" sldId="270"/>
            <ac:spMk id="49" creationId="{E028213C-75CE-40A1-A405-FC06DDA3F1B8}"/>
          </ac:spMkLst>
        </pc:spChg>
        <pc:spChg chg="add mod">
          <ac:chgData name="Annette L" userId="9e9575a90489478b" providerId="LiveId" clId="{F41BD5CB-DE31-412C-8851-AD6B3B65EB25}" dt="2020-10-06T01:53:49.610" v="4638" actId="1037"/>
          <ac:spMkLst>
            <pc:docMk/>
            <pc:sldMk cId="4217702876" sldId="270"/>
            <ac:spMk id="50" creationId="{65E36A9A-9E01-4A95-A804-F4E42CEFF13D}"/>
          </ac:spMkLst>
        </pc:spChg>
        <pc:spChg chg="add mod">
          <ac:chgData name="Annette L" userId="9e9575a90489478b" providerId="LiveId" clId="{F41BD5CB-DE31-412C-8851-AD6B3B65EB25}" dt="2020-10-06T01:53:20.293" v="4625" actId="1076"/>
          <ac:spMkLst>
            <pc:docMk/>
            <pc:sldMk cId="4217702876" sldId="270"/>
            <ac:spMk id="51" creationId="{89D9246D-E15C-409A-9492-E0706F2A756C}"/>
          </ac:spMkLst>
        </pc:spChg>
        <pc:spChg chg="add mod">
          <ac:chgData name="Annette L" userId="9e9575a90489478b" providerId="LiveId" clId="{F41BD5CB-DE31-412C-8851-AD6B3B65EB25}" dt="2020-10-06T01:53:32.911" v="4630" actId="1076"/>
          <ac:spMkLst>
            <pc:docMk/>
            <pc:sldMk cId="4217702876" sldId="270"/>
            <ac:spMk id="52" creationId="{849CF5EB-0896-4745-BAD5-780AA17C37B0}"/>
          </ac:spMkLst>
        </pc:spChg>
        <pc:spChg chg="add mod">
          <ac:chgData name="Annette L" userId="9e9575a90489478b" providerId="LiveId" clId="{F41BD5CB-DE31-412C-8851-AD6B3B65EB25}" dt="2020-10-06T01:53:35.447" v="4631" actId="1076"/>
          <ac:spMkLst>
            <pc:docMk/>
            <pc:sldMk cId="4217702876" sldId="270"/>
            <ac:spMk id="53" creationId="{49B9D512-A6D9-41AA-9308-9457CB438956}"/>
          </ac:spMkLst>
        </pc:spChg>
        <pc:spChg chg="add mod">
          <ac:chgData name="Annette L" userId="9e9575a90489478b" providerId="LiveId" clId="{F41BD5CB-DE31-412C-8851-AD6B3B65EB25}" dt="2020-10-06T01:53:52.394" v="4639" actId="1037"/>
          <ac:spMkLst>
            <pc:docMk/>
            <pc:sldMk cId="4217702876" sldId="270"/>
            <ac:spMk id="54" creationId="{1E49B9F6-2244-4268-BD4C-05DC79377D33}"/>
          </ac:spMkLst>
        </pc:spChg>
        <pc:picChg chg="add mod">
          <ac:chgData name="Annette L" userId="9e9575a90489478b" providerId="LiveId" clId="{F41BD5CB-DE31-412C-8851-AD6B3B65EB25}" dt="2020-10-06T01:45:03.116" v="4489" actId="1076"/>
          <ac:picMkLst>
            <pc:docMk/>
            <pc:sldMk cId="4217702876" sldId="270"/>
            <ac:picMk id="4" creationId="{C4D51D23-53F1-4371-86CD-618838118CF2}"/>
          </ac:picMkLst>
        </pc:picChg>
        <pc:picChg chg="add mod">
          <ac:chgData name="Annette L" userId="9e9575a90489478b" providerId="LiveId" clId="{F41BD5CB-DE31-412C-8851-AD6B3B65EB25}" dt="2020-10-06T01:55:06.704" v="4649" actId="1037"/>
          <ac:picMkLst>
            <pc:docMk/>
            <pc:sldMk cId="4217702876" sldId="270"/>
            <ac:picMk id="55" creationId="{A951E2D9-C253-4A21-A120-8B61B600C0B1}"/>
          </ac:picMkLst>
        </pc:picChg>
        <pc:picChg chg="add del">
          <ac:chgData name="Annette L" userId="9e9575a90489478b" providerId="LiveId" clId="{F41BD5CB-DE31-412C-8851-AD6B3B65EB25}" dt="2020-10-06T08:17:14.897" v="16716" actId="478"/>
          <ac:picMkLst>
            <pc:docMk/>
            <pc:sldMk cId="4217702876" sldId="270"/>
            <ac:picMk id="56" creationId="{34C3D3EC-188D-43A3-B27E-4E8F1DECEADA}"/>
          </ac:picMkLst>
        </pc:picChg>
      </pc:sldChg>
      <pc:sldChg chg="addSp delSp modSp add modNotesTx">
        <pc:chgData name="Annette L" userId="9e9575a90489478b" providerId="LiveId" clId="{F41BD5CB-DE31-412C-8851-AD6B3B65EB25}" dt="2020-10-06T07:18:51.711" v="14487" actId="1076"/>
        <pc:sldMkLst>
          <pc:docMk/>
          <pc:sldMk cId="2165192553" sldId="271"/>
        </pc:sldMkLst>
        <pc:spChg chg="mod">
          <ac:chgData name="Annette L" userId="9e9575a90489478b" providerId="LiveId" clId="{F41BD5CB-DE31-412C-8851-AD6B3B65EB25}" dt="2020-10-06T07:18:51.711" v="14487" actId="1076"/>
          <ac:spMkLst>
            <pc:docMk/>
            <pc:sldMk cId="2165192553" sldId="271"/>
            <ac:spMk id="2" creationId="{6872F305-3C03-4033-85DD-EF20CC833FDF}"/>
          </ac:spMkLst>
        </pc:spChg>
        <pc:spChg chg="mod">
          <ac:chgData name="Annette L" userId="9e9575a90489478b" providerId="LiveId" clId="{F41BD5CB-DE31-412C-8851-AD6B3B65EB25}" dt="2020-10-06T07:17:04.515" v="14289" actId="20577"/>
          <ac:spMkLst>
            <pc:docMk/>
            <pc:sldMk cId="2165192553" sldId="271"/>
            <ac:spMk id="3" creationId="{15C28C00-8696-478F-9EC7-00C5505D18AD}"/>
          </ac:spMkLst>
        </pc:spChg>
        <pc:spChg chg="add mod">
          <ac:chgData name="Annette L" userId="9e9575a90489478b" providerId="LiveId" clId="{F41BD5CB-DE31-412C-8851-AD6B3B65EB25}" dt="2020-10-06T07:17:26.377" v="14292" actId="1076"/>
          <ac:spMkLst>
            <pc:docMk/>
            <pc:sldMk cId="2165192553" sldId="271"/>
            <ac:spMk id="20" creationId="{4E4059ED-6B49-40AD-B498-883A2985F7BF}"/>
          </ac:spMkLst>
        </pc:spChg>
        <pc:spChg chg="add mod">
          <ac:chgData name="Annette L" userId="9e9575a90489478b" providerId="LiveId" clId="{F41BD5CB-DE31-412C-8851-AD6B3B65EB25}" dt="2020-10-06T07:18:42.688" v="14486" actId="404"/>
          <ac:spMkLst>
            <pc:docMk/>
            <pc:sldMk cId="2165192553" sldId="271"/>
            <ac:spMk id="21" creationId="{24BCB467-CAFE-4DD1-A6A9-49DA390CF629}"/>
          </ac:spMkLst>
        </pc:spChg>
        <pc:picChg chg="add del">
          <ac:chgData name="Annette L" userId="9e9575a90489478b" providerId="LiveId" clId="{F41BD5CB-DE31-412C-8851-AD6B3B65EB25}" dt="2020-10-06T06:10:52.834" v="9762" actId="478"/>
          <ac:picMkLst>
            <pc:docMk/>
            <pc:sldMk cId="2165192553" sldId="271"/>
            <ac:picMk id="4" creationId="{A731C9E0-EF87-4763-8BB1-D9B1960255A2}"/>
          </ac:picMkLst>
        </pc:picChg>
        <pc:picChg chg="add del mod">
          <ac:chgData name="Annette L" userId="9e9575a90489478b" providerId="LiveId" clId="{F41BD5CB-DE31-412C-8851-AD6B3B65EB25}" dt="2020-10-06T06:10:51.546" v="9761" actId="478"/>
          <ac:picMkLst>
            <pc:docMk/>
            <pc:sldMk cId="2165192553" sldId="271"/>
            <ac:picMk id="5" creationId="{0ABEBA50-992D-4A72-BF67-461918E16684}"/>
          </ac:picMkLst>
        </pc:picChg>
        <pc:picChg chg="add mod">
          <ac:chgData name="Annette L" userId="9e9575a90489478b" providerId="LiveId" clId="{F41BD5CB-DE31-412C-8851-AD6B3B65EB25}" dt="2020-10-06T06:10:47.955" v="9758" actId="1076"/>
          <ac:picMkLst>
            <pc:docMk/>
            <pc:sldMk cId="2165192553" sldId="271"/>
            <ac:picMk id="6" creationId="{90491B2A-16B1-45C9-85D2-7166BB641E09}"/>
          </ac:picMkLst>
        </pc:picChg>
        <pc:picChg chg="add del mod">
          <ac:chgData name="Annette L" userId="9e9575a90489478b" providerId="LiveId" clId="{F41BD5CB-DE31-412C-8851-AD6B3B65EB25}" dt="2020-10-06T06:10:55.957" v="9765" actId="478"/>
          <ac:picMkLst>
            <pc:docMk/>
            <pc:sldMk cId="2165192553" sldId="271"/>
            <ac:picMk id="7" creationId="{A48DE000-6D3A-4216-9508-CFB25D49E62C}"/>
          </ac:picMkLst>
        </pc:picChg>
        <pc:picChg chg="add mod">
          <ac:chgData name="Annette L" userId="9e9575a90489478b" providerId="LiveId" clId="{F41BD5CB-DE31-412C-8851-AD6B3B65EB25}" dt="2020-10-06T06:12:16.965" v="9796" actId="1076"/>
          <ac:picMkLst>
            <pc:docMk/>
            <pc:sldMk cId="2165192553" sldId="271"/>
            <ac:picMk id="8" creationId="{22844367-76D6-4ADA-A177-1905B516E2FB}"/>
          </ac:picMkLst>
        </pc:picChg>
        <pc:picChg chg="add mod">
          <ac:chgData name="Annette L" userId="9e9575a90489478b" providerId="LiveId" clId="{F41BD5CB-DE31-412C-8851-AD6B3B65EB25}" dt="2020-10-06T06:12:14.866" v="9795" actId="1076"/>
          <ac:picMkLst>
            <pc:docMk/>
            <pc:sldMk cId="2165192553" sldId="271"/>
            <ac:picMk id="9" creationId="{AAF2DF49-7787-41AD-8019-289637DC76A9}"/>
          </ac:picMkLst>
        </pc:picChg>
        <pc:picChg chg="add del mod">
          <ac:chgData name="Annette L" userId="9e9575a90489478b" providerId="LiveId" clId="{F41BD5CB-DE31-412C-8851-AD6B3B65EB25}" dt="2020-10-06T06:11:23.515" v="9793" actId="478"/>
          <ac:picMkLst>
            <pc:docMk/>
            <pc:sldMk cId="2165192553" sldId="271"/>
            <ac:picMk id="10" creationId="{8B9EE4E9-8A43-4879-8A20-12DA7A7BC08F}"/>
          </ac:picMkLst>
        </pc:picChg>
        <pc:picChg chg="add del mod">
          <ac:chgData name="Annette L" userId="9e9575a90489478b" providerId="LiveId" clId="{F41BD5CB-DE31-412C-8851-AD6B3B65EB25}" dt="2020-10-06T06:15:34.985" v="9949" actId="478"/>
          <ac:picMkLst>
            <pc:docMk/>
            <pc:sldMk cId="2165192553" sldId="271"/>
            <ac:picMk id="11" creationId="{1C8DE351-8ABA-443B-BD6F-11541663B6D3}"/>
          </ac:picMkLst>
        </pc:picChg>
        <pc:picChg chg="add del mod">
          <ac:chgData name="Annette L" userId="9e9575a90489478b" providerId="LiveId" clId="{F41BD5CB-DE31-412C-8851-AD6B3B65EB25}" dt="2020-10-06T06:15:36.665" v="9950" actId="478"/>
          <ac:picMkLst>
            <pc:docMk/>
            <pc:sldMk cId="2165192553" sldId="271"/>
            <ac:picMk id="12" creationId="{A544392B-E630-4FA2-A70B-1565AC5FD805}"/>
          </ac:picMkLst>
        </pc:picChg>
        <pc:cxnChg chg="add del mod">
          <ac:chgData name="Annette L" userId="9e9575a90489478b" providerId="LiveId" clId="{F41BD5CB-DE31-412C-8851-AD6B3B65EB25}" dt="2020-10-06T06:16:34.802" v="9957" actId="478"/>
          <ac:cxnSpMkLst>
            <pc:docMk/>
            <pc:sldMk cId="2165192553" sldId="271"/>
            <ac:cxnSpMk id="14" creationId="{9CB8523F-84E7-424C-BFEB-DC98AF198D1D}"/>
          </ac:cxnSpMkLst>
        </pc:cxnChg>
      </pc:sldChg>
      <pc:sldChg chg="add del modNotesTx">
        <pc:chgData name="Annette L" userId="9e9575a90489478b" providerId="LiveId" clId="{F41BD5CB-DE31-412C-8851-AD6B3B65EB25}" dt="2020-10-06T06:17:26.214" v="9958" actId="2696"/>
        <pc:sldMkLst>
          <pc:docMk/>
          <pc:sldMk cId="3106347341" sldId="272"/>
        </pc:sldMkLst>
      </pc:sldChg>
      <pc:sldChg chg="addSp modSp add mod setBg modNotesTx">
        <pc:chgData name="Annette L" userId="9e9575a90489478b" providerId="LiveId" clId="{F41BD5CB-DE31-412C-8851-AD6B3B65EB25}" dt="2020-10-06T07:27:12.297" v="14691" actId="20577"/>
        <pc:sldMkLst>
          <pc:docMk/>
          <pc:sldMk cId="762481011" sldId="273"/>
        </pc:sldMkLst>
        <pc:spChg chg="mod">
          <ac:chgData name="Annette L" userId="9e9575a90489478b" providerId="LiveId" clId="{F41BD5CB-DE31-412C-8851-AD6B3B65EB25}" dt="2020-10-06T06:18:43.081" v="10038" actId="26606"/>
          <ac:spMkLst>
            <pc:docMk/>
            <pc:sldMk cId="762481011" sldId="273"/>
            <ac:spMk id="2" creationId="{51013543-8648-43D3-B20D-FE02DC4A1530}"/>
          </ac:spMkLst>
        </pc:spChg>
        <pc:spChg chg="mod ord">
          <ac:chgData name="Annette L" userId="9e9575a90489478b" providerId="LiveId" clId="{F41BD5CB-DE31-412C-8851-AD6B3B65EB25}" dt="2020-10-06T07:27:12.297" v="14691" actId="20577"/>
          <ac:spMkLst>
            <pc:docMk/>
            <pc:sldMk cId="762481011" sldId="273"/>
            <ac:spMk id="3" creationId="{90DD05A7-FFDA-4442-BF77-AC69263562D4}"/>
          </ac:spMkLst>
        </pc:spChg>
        <pc:spChg chg="add">
          <ac:chgData name="Annette L" userId="9e9575a90489478b" providerId="LiveId" clId="{F41BD5CB-DE31-412C-8851-AD6B3B65EB25}" dt="2020-10-06T06:18:43.081" v="10038" actId="26606"/>
          <ac:spMkLst>
            <pc:docMk/>
            <pc:sldMk cId="762481011" sldId="273"/>
            <ac:spMk id="71" creationId="{4038CB10-1F5C-4D54-9DF7-12586DE5B007}"/>
          </ac:spMkLst>
        </pc:spChg>
        <pc:spChg chg="add">
          <ac:chgData name="Annette L" userId="9e9575a90489478b" providerId="LiveId" clId="{F41BD5CB-DE31-412C-8851-AD6B3B65EB25}" dt="2020-10-06T06:18:43.081" v="10038" actId="26606"/>
          <ac:spMkLst>
            <pc:docMk/>
            <pc:sldMk cId="762481011" sldId="273"/>
            <ac:spMk id="73" creationId="{73ED6512-6858-4552-B699-9A97FE9A4EA2}"/>
          </ac:spMkLst>
        </pc:spChg>
        <pc:picChg chg="add mod">
          <ac:chgData name="Annette L" userId="9e9575a90489478b" providerId="LiveId" clId="{F41BD5CB-DE31-412C-8851-AD6B3B65EB25}" dt="2020-10-06T06:18:43.081" v="10038" actId="26606"/>
          <ac:picMkLst>
            <pc:docMk/>
            <pc:sldMk cId="762481011" sldId="273"/>
            <ac:picMk id="1026" creationId="{16E96D89-4B81-4AA4-AB1E-5F1F7F2EDD4B}"/>
          </ac:picMkLst>
        </pc:picChg>
      </pc:sldChg>
      <pc:sldChg chg="addSp modSp add mod setBg modNotesTx">
        <pc:chgData name="Annette L" userId="9e9575a90489478b" providerId="LiveId" clId="{F41BD5CB-DE31-412C-8851-AD6B3B65EB25}" dt="2020-10-06T06:20:14.913" v="10210" actId="5793"/>
        <pc:sldMkLst>
          <pc:docMk/>
          <pc:sldMk cId="2710744409" sldId="274"/>
        </pc:sldMkLst>
        <pc:spChg chg="mod">
          <ac:chgData name="Annette L" userId="9e9575a90489478b" providerId="LiveId" clId="{F41BD5CB-DE31-412C-8851-AD6B3B65EB25}" dt="2020-10-06T06:19:30.976" v="10139" actId="26606"/>
          <ac:spMkLst>
            <pc:docMk/>
            <pc:sldMk cId="2710744409" sldId="274"/>
            <ac:spMk id="2" creationId="{BDDA9120-D686-4977-99CB-F60589429101}"/>
          </ac:spMkLst>
        </pc:spChg>
        <pc:spChg chg="mod">
          <ac:chgData name="Annette L" userId="9e9575a90489478b" providerId="LiveId" clId="{F41BD5CB-DE31-412C-8851-AD6B3B65EB25}" dt="2020-10-06T06:20:14.913" v="10210" actId="5793"/>
          <ac:spMkLst>
            <pc:docMk/>
            <pc:sldMk cId="2710744409" sldId="274"/>
            <ac:spMk id="3" creationId="{009D7A4C-F61F-4D6C-9612-EBC8BFF7DE01}"/>
          </ac:spMkLst>
        </pc:spChg>
        <pc:spChg chg="add">
          <ac:chgData name="Annette L" userId="9e9575a90489478b" providerId="LiveId" clId="{F41BD5CB-DE31-412C-8851-AD6B3B65EB25}" dt="2020-10-06T06:19:30.976" v="10139" actId="26606"/>
          <ac:spMkLst>
            <pc:docMk/>
            <pc:sldMk cId="2710744409" sldId="274"/>
            <ac:spMk id="8" creationId="{907EF6B7-1338-4443-8C46-6A318D952DFD}"/>
          </ac:spMkLst>
        </pc:spChg>
        <pc:spChg chg="add">
          <ac:chgData name="Annette L" userId="9e9575a90489478b" providerId="LiveId" clId="{F41BD5CB-DE31-412C-8851-AD6B3B65EB25}" dt="2020-10-06T06:19:30.976" v="10139" actId="26606"/>
          <ac:spMkLst>
            <pc:docMk/>
            <pc:sldMk cId="2710744409" sldId="274"/>
            <ac:spMk id="10" creationId="{DAAE4CDD-124C-4DCF-9584-B6033B545DD5}"/>
          </ac:spMkLst>
        </pc:spChg>
        <pc:spChg chg="add">
          <ac:chgData name="Annette L" userId="9e9575a90489478b" providerId="LiveId" clId="{F41BD5CB-DE31-412C-8851-AD6B3B65EB25}" dt="2020-10-06T06:19:30.976" v="10139" actId="26606"/>
          <ac:spMkLst>
            <pc:docMk/>
            <pc:sldMk cId="2710744409" sldId="274"/>
            <ac:spMk id="12" creationId="{081E4A58-353D-44AE-B2FC-2A74E2E400F7}"/>
          </ac:spMkLst>
        </pc:spChg>
      </pc:sldChg>
      <pc:sldChg chg="addSp modSp add mod setBg modNotesTx">
        <pc:chgData name="Annette L" userId="9e9575a90489478b" providerId="LiveId" clId="{F41BD5CB-DE31-412C-8851-AD6B3B65EB25}" dt="2020-10-06T07:22:15.994" v="14505" actId="403"/>
        <pc:sldMkLst>
          <pc:docMk/>
          <pc:sldMk cId="3030143769" sldId="275"/>
        </pc:sldMkLst>
        <pc:spChg chg="mod">
          <ac:chgData name="Annette L" userId="9e9575a90489478b" providerId="LiveId" clId="{F41BD5CB-DE31-412C-8851-AD6B3B65EB25}" dt="2020-10-06T06:20:28.099" v="10211" actId="26606"/>
          <ac:spMkLst>
            <pc:docMk/>
            <pc:sldMk cId="3030143769" sldId="275"/>
            <ac:spMk id="2" creationId="{A5FB2599-43B3-4554-8F94-32CDDC3AA683}"/>
          </ac:spMkLst>
        </pc:spChg>
        <pc:spChg chg="mod">
          <ac:chgData name="Annette L" userId="9e9575a90489478b" providerId="LiveId" clId="{F41BD5CB-DE31-412C-8851-AD6B3B65EB25}" dt="2020-10-06T07:22:15.994" v="14505" actId="403"/>
          <ac:spMkLst>
            <pc:docMk/>
            <pc:sldMk cId="3030143769" sldId="275"/>
            <ac:spMk id="3" creationId="{FEC51BF6-7001-4419-A4DD-630F770BABBA}"/>
          </ac:spMkLst>
        </pc:spChg>
        <pc:spChg chg="add">
          <ac:chgData name="Annette L" userId="9e9575a90489478b" providerId="LiveId" clId="{F41BD5CB-DE31-412C-8851-AD6B3B65EB25}" dt="2020-10-06T06:20:28.099" v="10211" actId="26606"/>
          <ac:spMkLst>
            <pc:docMk/>
            <pc:sldMk cId="3030143769" sldId="275"/>
            <ac:spMk id="8" creationId="{081EA652-8C6A-4E69-BEB9-170809474553}"/>
          </ac:spMkLst>
        </pc:spChg>
        <pc:spChg chg="add">
          <ac:chgData name="Annette L" userId="9e9575a90489478b" providerId="LiveId" clId="{F41BD5CB-DE31-412C-8851-AD6B3B65EB25}" dt="2020-10-06T06:20:28.099" v="10211" actId="26606"/>
          <ac:spMkLst>
            <pc:docMk/>
            <pc:sldMk cId="3030143769" sldId="275"/>
            <ac:spMk id="10" creationId="{5298780A-33B9-4EA2-8F67-DE68AD62841B}"/>
          </ac:spMkLst>
        </pc:spChg>
        <pc:spChg chg="add">
          <ac:chgData name="Annette L" userId="9e9575a90489478b" providerId="LiveId" clId="{F41BD5CB-DE31-412C-8851-AD6B3B65EB25}" dt="2020-10-06T06:20:28.099" v="10211" actId="26606"/>
          <ac:spMkLst>
            <pc:docMk/>
            <pc:sldMk cId="3030143769" sldId="275"/>
            <ac:spMk id="12" creationId="{7F488E8B-4E1E-4402-8935-D4E6C02615C7}"/>
          </ac:spMkLst>
        </pc:spChg>
        <pc:cxnChg chg="add">
          <ac:chgData name="Annette L" userId="9e9575a90489478b" providerId="LiveId" clId="{F41BD5CB-DE31-412C-8851-AD6B3B65EB25}" dt="2020-10-06T06:20:28.099" v="10211" actId="26606"/>
          <ac:cxnSpMkLst>
            <pc:docMk/>
            <pc:sldMk cId="3030143769" sldId="275"/>
            <ac:cxnSpMk id="14" creationId="{23AAC9B5-8015-485C-ACF9-A750390E9A56}"/>
          </ac:cxnSpMkLst>
        </pc:cxnChg>
      </pc:sldChg>
      <pc:sldChg chg="addSp delSp modSp add del mod setBg modNotesTx">
        <pc:chgData name="Annette L" userId="9e9575a90489478b" providerId="LiveId" clId="{F41BD5CB-DE31-412C-8851-AD6B3B65EB25}" dt="2020-10-06T06:45:24.202" v="11587" actId="2696"/>
        <pc:sldMkLst>
          <pc:docMk/>
          <pc:sldMk cId="995792160" sldId="276"/>
        </pc:sldMkLst>
        <pc:spChg chg="mod">
          <ac:chgData name="Annette L" userId="9e9575a90489478b" providerId="LiveId" clId="{F41BD5CB-DE31-412C-8851-AD6B3B65EB25}" dt="2020-10-06T06:35:06.832" v="11302" actId="26606"/>
          <ac:spMkLst>
            <pc:docMk/>
            <pc:sldMk cId="995792160" sldId="276"/>
            <ac:spMk id="2" creationId="{77CCE17F-E2E6-428F-B5DA-DEC3253BFC4C}"/>
          </ac:spMkLst>
        </pc:spChg>
        <pc:spChg chg="del mod ord">
          <ac:chgData name="Annette L" userId="9e9575a90489478b" providerId="LiveId" clId="{F41BD5CB-DE31-412C-8851-AD6B3B65EB25}" dt="2020-10-06T06:37:53.738" v="11387" actId="478"/>
          <ac:spMkLst>
            <pc:docMk/>
            <pc:sldMk cId="995792160" sldId="276"/>
            <ac:spMk id="3" creationId="{F3880E65-6E3D-485A-B00E-EB634C6B4E5E}"/>
          </ac:spMkLst>
        </pc:spChg>
        <pc:spChg chg="add del mod">
          <ac:chgData name="Annette L" userId="9e9575a90489478b" providerId="LiveId" clId="{F41BD5CB-DE31-412C-8851-AD6B3B65EB25}" dt="2020-10-06T06:37:55.739" v="11388" actId="478"/>
          <ac:spMkLst>
            <pc:docMk/>
            <pc:sldMk cId="995792160" sldId="276"/>
            <ac:spMk id="7" creationId="{F972009D-9B53-481A-8FD8-54AF28DF8752}"/>
          </ac:spMkLst>
        </pc:spChg>
        <pc:spChg chg="add del">
          <ac:chgData name="Annette L" userId="9e9575a90489478b" providerId="LiveId" clId="{F41BD5CB-DE31-412C-8851-AD6B3B65EB25}" dt="2020-10-06T06:30:10.889" v="10923" actId="26606"/>
          <ac:spMkLst>
            <pc:docMk/>
            <pc:sldMk cId="995792160" sldId="276"/>
            <ac:spMk id="9" creationId="{828D1E49-2A21-4A83-A0E0-FB1597B4B2ED}"/>
          </ac:spMkLst>
        </pc:spChg>
        <pc:spChg chg="add del">
          <ac:chgData name="Annette L" userId="9e9575a90489478b" providerId="LiveId" clId="{F41BD5CB-DE31-412C-8851-AD6B3B65EB25}" dt="2020-10-06T06:30:10.889" v="10923" actId="26606"/>
          <ac:spMkLst>
            <pc:docMk/>
            <pc:sldMk cId="995792160" sldId="276"/>
            <ac:spMk id="34" creationId="{E972DE0D-2E53-4159-ABD3-C601524262C2}"/>
          </ac:spMkLst>
        </pc:spChg>
        <pc:spChg chg="add del">
          <ac:chgData name="Annette L" userId="9e9575a90489478b" providerId="LiveId" clId="{F41BD5CB-DE31-412C-8851-AD6B3B65EB25}" dt="2020-10-06T06:35:06.832" v="11302" actId="26606"/>
          <ac:spMkLst>
            <pc:docMk/>
            <pc:sldMk cId="995792160" sldId="276"/>
            <ac:spMk id="39" creationId="{AAAE94E3-A7DB-4868-B1E3-E49703488BBC}"/>
          </ac:spMkLst>
        </pc:spChg>
        <pc:spChg chg="add del">
          <ac:chgData name="Annette L" userId="9e9575a90489478b" providerId="LiveId" clId="{F41BD5CB-DE31-412C-8851-AD6B3B65EB25}" dt="2020-10-06T06:35:06.832" v="11302" actId="26606"/>
          <ac:spMkLst>
            <pc:docMk/>
            <pc:sldMk cId="995792160" sldId="276"/>
            <ac:spMk id="45" creationId="{3873B707-463F-40B0-8227-E8CC6C67EB25}"/>
          </ac:spMkLst>
        </pc:spChg>
        <pc:spChg chg="add del">
          <ac:chgData name="Annette L" userId="9e9575a90489478b" providerId="LiveId" clId="{F41BD5CB-DE31-412C-8851-AD6B3B65EB25}" dt="2020-10-06T06:35:06.832" v="11302" actId="26606"/>
          <ac:spMkLst>
            <pc:docMk/>
            <pc:sldMk cId="995792160" sldId="276"/>
            <ac:spMk id="47" creationId="{C13237C8-E62C-4F0D-A318-BD6FB6C2D138}"/>
          </ac:spMkLst>
        </pc:spChg>
        <pc:spChg chg="add del">
          <ac:chgData name="Annette L" userId="9e9575a90489478b" providerId="LiveId" clId="{F41BD5CB-DE31-412C-8851-AD6B3B65EB25}" dt="2020-10-06T06:35:06.832" v="11302" actId="26606"/>
          <ac:spMkLst>
            <pc:docMk/>
            <pc:sldMk cId="995792160" sldId="276"/>
            <ac:spMk id="49" creationId="{19C9EAEA-39D0-4B0E-A0EB-51E7B26740B1}"/>
          </ac:spMkLst>
        </pc:spChg>
        <pc:spChg chg="add del">
          <ac:chgData name="Annette L" userId="9e9575a90489478b" providerId="LiveId" clId="{F41BD5CB-DE31-412C-8851-AD6B3B65EB25}" dt="2020-10-06T06:35:06.832" v="11302" actId="26606"/>
          <ac:spMkLst>
            <pc:docMk/>
            <pc:sldMk cId="995792160" sldId="276"/>
            <ac:spMk id="51" creationId="{8CB5D2D7-DF65-4E86-BFBA-FFB9B5ACEB64}"/>
          </ac:spMkLst>
        </pc:spChg>
        <pc:spChg chg="add">
          <ac:chgData name="Annette L" userId="9e9575a90489478b" providerId="LiveId" clId="{F41BD5CB-DE31-412C-8851-AD6B3B65EB25}" dt="2020-10-06T06:35:06.832" v="11302" actId="26606"/>
          <ac:spMkLst>
            <pc:docMk/>
            <pc:sldMk cId="995792160" sldId="276"/>
            <ac:spMk id="56" creationId="{3D5CAF16-1F3A-4148-87A8-78A710D1EF81}"/>
          </ac:spMkLst>
        </pc:spChg>
        <pc:spChg chg="add">
          <ac:chgData name="Annette L" userId="9e9575a90489478b" providerId="LiveId" clId="{F41BD5CB-DE31-412C-8851-AD6B3B65EB25}" dt="2020-10-06T06:35:06.832" v="11302" actId="26606"/>
          <ac:spMkLst>
            <pc:docMk/>
            <pc:sldMk cId="995792160" sldId="276"/>
            <ac:spMk id="58" creationId="{A0BF428C-DA8B-4D99-9930-18F7F91D873D}"/>
          </ac:spMkLst>
        </pc:spChg>
        <pc:spChg chg="add">
          <ac:chgData name="Annette L" userId="9e9575a90489478b" providerId="LiveId" clId="{F41BD5CB-DE31-412C-8851-AD6B3B65EB25}" dt="2020-10-06T06:35:06.832" v="11302" actId="26606"/>
          <ac:spMkLst>
            <pc:docMk/>
            <pc:sldMk cId="995792160" sldId="276"/>
            <ac:spMk id="60" creationId="{A03E2379-8871-408A-95CE-7AAE8FA53AE5}"/>
          </ac:spMkLst>
        </pc:spChg>
        <pc:grpChg chg="add del">
          <ac:chgData name="Annette L" userId="9e9575a90489478b" providerId="LiveId" clId="{F41BD5CB-DE31-412C-8851-AD6B3B65EB25}" dt="2020-10-06T06:30:10.889" v="10923" actId="26606"/>
          <ac:grpSpMkLst>
            <pc:docMk/>
            <pc:sldMk cId="995792160" sldId="276"/>
            <ac:grpSpMk id="11" creationId="{088B852E-5494-418B-A833-75CF016A9E20}"/>
          </ac:grpSpMkLst>
        </pc:grpChg>
        <pc:grpChg chg="add del">
          <ac:chgData name="Annette L" userId="9e9575a90489478b" providerId="LiveId" clId="{F41BD5CB-DE31-412C-8851-AD6B3B65EB25}" dt="2020-10-06T06:35:06.832" v="11302" actId="26606"/>
          <ac:grpSpMkLst>
            <pc:docMk/>
            <pc:sldMk cId="995792160" sldId="276"/>
            <ac:grpSpMk id="41" creationId="{1DE889C7-FAD6-4397-98E2-05D503484459}"/>
          </ac:grpSpMkLst>
        </pc:grpChg>
        <pc:picChg chg="add mod ord">
          <ac:chgData name="Annette L" userId="9e9575a90489478b" providerId="LiveId" clId="{F41BD5CB-DE31-412C-8851-AD6B3B65EB25}" dt="2020-10-06T06:38:05.162" v="11391" actId="1076"/>
          <ac:picMkLst>
            <pc:docMk/>
            <pc:sldMk cId="995792160" sldId="276"/>
            <ac:picMk id="4" creationId="{9DE0EE08-3F6C-403A-B04E-A4FB3C62B627}"/>
          </ac:picMkLst>
        </pc:picChg>
        <pc:picChg chg="add del mod ord">
          <ac:chgData name="Annette L" userId="9e9575a90489478b" providerId="LiveId" clId="{F41BD5CB-DE31-412C-8851-AD6B3B65EB25}" dt="2020-10-06T06:40:35.803" v="11410" actId="478"/>
          <ac:picMkLst>
            <pc:docMk/>
            <pc:sldMk cId="995792160" sldId="276"/>
            <ac:picMk id="5" creationId="{0B2AA667-8122-41D7-A672-A70F57B46D0C}"/>
          </ac:picMkLst>
        </pc:picChg>
      </pc:sldChg>
      <pc:sldChg chg="addSp delSp modSp add mod setBg modNotesTx">
        <pc:chgData name="Annette L" userId="9e9575a90489478b" providerId="LiveId" clId="{F41BD5CB-DE31-412C-8851-AD6B3B65EB25}" dt="2020-10-06T07:25:17.359" v="14645" actId="1036"/>
        <pc:sldMkLst>
          <pc:docMk/>
          <pc:sldMk cId="4027257408" sldId="277"/>
        </pc:sldMkLst>
        <pc:spChg chg="mod">
          <ac:chgData name="Annette L" userId="9e9575a90489478b" providerId="LiveId" clId="{F41BD5CB-DE31-412C-8851-AD6B3B65EB25}" dt="2020-10-06T07:07:32.063" v="13408" actId="20577"/>
          <ac:spMkLst>
            <pc:docMk/>
            <pc:sldMk cId="4027257408" sldId="277"/>
            <ac:spMk id="2" creationId="{B1202F0F-AE0D-45A7-9C5F-CFEC995CB869}"/>
          </ac:spMkLst>
        </pc:spChg>
        <pc:spChg chg="mod ord">
          <ac:chgData name="Annette L" userId="9e9575a90489478b" providerId="LiveId" clId="{F41BD5CB-DE31-412C-8851-AD6B3B65EB25}" dt="2020-10-06T07:24:27.501" v="14597" actId="207"/>
          <ac:spMkLst>
            <pc:docMk/>
            <pc:sldMk cId="4027257408" sldId="277"/>
            <ac:spMk id="3" creationId="{848AA218-7BA1-411B-A09C-9DD229894E58}"/>
          </ac:spMkLst>
        </pc:spChg>
        <pc:spChg chg="add del">
          <ac:chgData name="Annette L" userId="9e9575a90489478b" providerId="LiveId" clId="{F41BD5CB-DE31-412C-8851-AD6B3B65EB25}" dt="2020-10-06T06:52:31.124" v="12172" actId="26606"/>
          <ac:spMkLst>
            <pc:docMk/>
            <pc:sldMk cId="4027257408" sldId="277"/>
            <ac:spMk id="11" creationId="{DC6BEC6B-5C77-412D-B45A-5B0F46FEDAC7}"/>
          </ac:spMkLst>
        </pc:spChg>
        <pc:spChg chg="add">
          <ac:chgData name="Annette L" userId="9e9575a90489478b" providerId="LiveId" clId="{F41BD5CB-DE31-412C-8851-AD6B3B65EB25}" dt="2020-10-06T06:52:31.124" v="12172" actId="26606"/>
          <ac:spMkLst>
            <pc:docMk/>
            <pc:sldMk cId="4027257408" sldId="277"/>
            <ac:spMk id="16" creationId="{4038CB10-1F5C-4D54-9DF7-12586DE5B007}"/>
          </ac:spMkLst>
        </pc:spChg>
        <pc:spChg chg="add">
          <ac:chgData name="Annette L" userId="9e9575a90489478b" providerId="LiveId" clId="{F41BD5CB-DE31-412C-8851-AD6B3B65EB25}" dt="2020-10-06T06:52:31.124" v="12172" actId="26606"/>
          <ac:spMkLst>
            <pc:docMk/>
            <pc:sldMk cId="4027257408" sldId="277"/>
            <ac:spMk id="18" creationId="{392E632E-3F30-4018-960F-EE3228045D83}"/>
          </ac:spMkLst>
        </pc:spChg>
        <pc:spChg chg="add">
          <ac:chgData name="Annette L" userId="9e9575a90489478b" providerId="LiveId" clId="{F41BD5CB-DE31-412C-8851-AD6B3B65EB25}" dt="2020-10-06T06:52:31.124" v="12172" actId="26606"/>
          <ac:spMkLst>
            <pc:docMk/>
            <pc:sldMk cId="4027257408" sldId="277"/>
            <ac:spMk id="20" creationId="{0015B939-F527-4117-B775-533A40168595}"/>
          </ac:spMkLst>
        </pc:spChg>
        <pc:spChg chg="add">
          <ac:chgData name="Annette L" userId="9e9575a90489478b" providerId="LiveId" clId="{F41BD5CB-DE31-412C-8851-AD6B3B65EB25}" dt="2020-10-06T06:52:31.124" v="12172" actId="26606"/>
          <ac:spMkLst>
            <pc:docMk/>
            <pc:sldMk cId="4027257408" sldId="277"/>
            <ac:spMk id="22" creationId="{522BCFB4-3880-430A-9E42-4D844E8F657B}"/>
          </ac:spMkLst>
        </pc:spChg>
        <pc:spChg chg="add">
          <ac:chgData name="Annette L" userId="9e9575a90489478b" providerId="LiveId" clId="{F41BD5CB-DE31-412C-8851-AD6B3B65EB25}" dt="2020-10-06T06:52:31.124" v="12172" actId="26606"/>
          <ac:spMkLst>
            <pc:docMk/>
            <pc:sldMk cId="4027257408" sldId="277"/>
            <ac:spMk id="24" creationId="{73ED6512-6858-4552-B699-9A97FE9A4EA2}"/>
          </ac:spMkLst>
        </pc:spChg>
        <pc:picChg chg="add del mod">
          <ac:chgData name="Annette L" userId="9e9575a90489478b" providerId="LiveId" clId="{F41BD5CB-DE31-412C-8851-AD6B3B65EB25}" dt="2020-10-06T06:45:27.008" v="11588" actId="478"/>
          <ac:picMkLst>
            <pc:docMk/>
            <pc:sldMk cId="4027257408" sldId="277"/>
            <ac:picMk id="4" creationId="{1681B9DB-F377-4443-83DF-F9449077EDC6}"/>
          </ac:picMkLst>
        </pc:picChg>
        <pc:picChg chg="add del">
          <ac:chgData name="Annette L" userId="9e9575a90489478b" providerId="LiveId" clId="{F41BD5CB-DE31-412C-8851-AD6B3B65EB25}" dt="2020-10-06T06:46:35.372" v="11594" actId="478"/>
          <ac:picMkLst>
            <pc:docMk/>
            <pc:sldMk cId="4027257408" sldId="277"/>
            <ac:picMk id="5" creationId="{72B710E6-854F-40C8-A9BE-E773B9080D51}"/>
          </ac:picMkLst>
        </pc:picChg>
        <pc:picChg chg="add mod ord">
          <ac:chgData name="Annette L" userId="9e9575a90489478b" providerId="LiveId" clId="{F41BD5CB-DE31-412C-8851-AD6B3B65EB25}" dt="2020-10-06T07:25:15.497" v="14643" actId="1036"/>
          <ac:picMkLst>
            <pc:docMk/>
            <pc:sldMk cId="4027257408" sldId="277"/>
            <ac:picMk id="6" creationId="{E6477AEC-8D8A-4D9D-99AC-D265B0FA5BC1}"/>
          </ac:picMkLst>
        </pc:picChg>
        <pc:picChg chg="add mod ord">
          <ac:chgData name="Annette L" userId="9e9575a90489478b" providerId="LiveId" clId="{F41BD5CB-DE31-412C-8851-AD6B3B65EB25}" dt="2020-10-06T07:25:17.359" v="14645" actId="1036"/>
          <ac:picMkLst>
            <pc:docMk/>
            <pc:sldMk cId="4027257408" sldId="277"/>
            <ac:picMk id="7" creationId="{75A8F1C0-2AC6-4F9E-A0FC-4BA7D6FF43BF}"/>
          </ac:picMkLst>
        </pc:picChg>
        <pc:picChg chg="add mod ord">
          <ac:chgData name="Annette L" userId="9e9575a90489478b" providerId="LiveId" clId="{F41BD5CB-DE31-412C-8851-AD6B3B65EB25}" dt="2020-10-06T07:25:06.510" v="14611" actId="1037"/>
          <ac:picMkLst>
            <pc:docMk/>
            <pc:sldMk cId="4027257408" sldId="277"/>
            <ac:picMk id="8" creationId="{E40412B9-975C-4B22-8AB1-BF6630FC2F6A}"/>
          </ac:picMkLst>
        </pc:picChg>
      </pc:sldChg>
      <pc:sldChg chg="addSp delSp modSp add modNotesTx">
        <pc:chgData name="Annette L" userId="9e9575a90489478b" providerId="LiveId" clId="{F41BD5CB-DE31-412C-8851-AD6B3B65EB25}" dt="2020-10-06T07:10:12.400" v="13790" actId="20577"/>
        <pc:sldMkLst>
          <pc:docMk/>
          <pc:sldMk cId="4271514575" sldId="278"/>
        </pc:sldMkLst>
        <pc:spChg chg="mod">
          <ac:chgData name="Annette L" userId="9e9575a90489478b" providerId="LiveId" clId="{F41BD5CB-DE31-412C-8851-AD6B3B65EB25}" dt="2020-10-06T07:09:05.840" v="13660" actId="1076"/>
          <ac:spMkLst>
            <pc:docMk/>
            <pc:sldMk cId="4271514575" sldId="278"/>
            <ac:spMk id="2" creationId="{CD74E4E8-86DA-4C00-883B-AB1B86688164}"/>
          </ac:spMkLst>
        </pc:spChg>
        <pc:spChg chg="mod">
          <ac:chgData name="Annette L" userId="9e9575a90489478b" providerId="LiveId" clId="{F41BD5CB-DE31-412C-8851-AD6B3B65EB25}" dt="2020-10-06T07:08:33.910" v="13630" actId="20577"/>
          <ac:spMkLst>
            <pc:docMk/>
            <pc:sldMk cId="4271514575" sldId="278"/>
            <ac:spMk id="3" creationId="{1265D467-DB3D-4B0D-9014-F8CB4998FE5C}"/>
          </ac:spMkLst>
        </pc:spChg>
        <pc:picChg chg="add del mod">
          <ac:chgData name="Annette L" userId="9e9575a90489478b" providerId="LiveId" clId="{F41BD5CB-DE31-412C-8851-AD6B3B65EB25}" dt="2020-10-06T06:52:52.095" v="12173" actId="478"/>
          <ac:picMkLst>
            <pc:docMk/>
            <pc:sldMk cId="4271514575" sldId="278"/>
            <ac:picMk id="4" creationId="{5ABA8904-9474-409E-BD9F-6236734DB3F6}"/>
          </ac:picMkLst>
        </pc:picChg>
        <pc:picChg chg="add mod">
          <ac:chgData name="Annette L" userId="9e9575a90489478b" providerId="LiveId" clId="{F41BD5CB-DE31-412C-8851-AD6B3B65EB25}" dt="2020-10-06T07:01:36.730" v="12768" actId="1076"/>
          <ac:picMkLst>
            <pc:docMk/>
            <pc:sldMk cId="4271514575" sldId="278"/>
            <ac:picMk id="5" creationId="{ED60728F-22F9-4FBC-8AC8-9BCAF13DCF74}"/>
          </ac:picMkLst>
        </pc:picChg>
        <pc:picChg chg="add mod">
          <ac:chgData name="Annette L" userId="9e9575a90489478b" providerId="LiveId" clId="{F41BD5CB-DE31-412C-8851-AD6B3B65EB25}" dt="2020-10-06T07:01:24.597" v="12767" actId="1076"/>
          <ac:picMkLst>
            <pc:docMk/>
            <pc:sldMk cId="4271514575" sldId="278"/>
            <ac:picMk id="6" creationId="{3641643A-9327-456B-8661-4E923C5F625F}"/>
          </ac:picMkLst>
        </pc:picChg>
        <pc:picChg chg="add mod">
          <ac:chgData name="Annette L" userId="9e9575a90489478b" providerId="LiveId" clId="{F41BD5CB-DE31-412C-8851-AD6B3B65EB25}" dt="2020-10-06T07:01:22.846" v="12766" actId="1076"/>
          <ac:picMkLst>
            <pc:docMk/>
            <pc:sldMk cId="4271514575" sldId="278"/>
            <ac:picMk id="7" creationId="{FA2357B4-2DB3-40BB-B723-45830D13DBDC}"/>
          </ac:picMkLst>
        </pc:picChg>
        <pc:picChg chg="add mod">
          <ac:chgData name="Annette L" userId="9e9575a90489478b" providerId="LiveId" clId="{F41BD5CB-DE31-412C-8851-AD6B3B65EB25}" dt="2020-10-06T07:01:20.055" v="12765" actId="1076"/>
          <ac:picMkLst>
            <pc:docMk/>
            <pc:sldMk cId="4271514575" sldId="278"/>
            <ac:picMk id="8" creationId="{74178AB0-1D8F-4DAE-A395-73D3A8963E3C}"/>
          </ac:picMkLst>
        </pc:picChg>
        <pc:picChg chg="add del mod">
          <ac:chgData name="Annette L" userId="9e9575a90489478b" providerId="LiveId" clId="{F41BD5CB-DE31-412C-8851-AD6B3B65EB25}" dt="2020-10-06T07:05:43.864" v="13311" actId="478"/>
          <ac:picMkLst>
            <pc:docMk/>
            <pc:sldMk cId="4271514575" sldId="278"/>
            <ac:picMk id="9" creationId="{922556F2-4779-450C-9F11-9B18B2A822E4}"/>
          </ac:picMkLst>
        </pc:picChg>
      </pc:sldChg>
      <pc:sldChg chg="addSp modSp add del">
        <pc:chgData name="Annette L" userId="9e9575a90489478b" providerId="LiveId" clId="{F41BD5CB-DE31-412C-8851-AD6B3B65EB25}" dt="2020-10-06T07:08:45.815" v="13631" actId="2696"/>
        <pc:sldMkLst>
          <pc:docMk/>
          <pc:sldMk cId="3812048503" sldId="279"/>
        </pc:sldMkLst>
        <pc:spChg chg="mod">
          <ac:chgData name="Annette L" userId="9e9575a90489478b" providerId="LiveId" clId="{F41BD5CB-DE31-412C-8851-AD6B3B65EB25}" dt="2020-10-06T03:58:23.734" v="9396" actId="20577"/>
          <ac:spMkLst>
            <pc:docMk/>
            <pc:sldMk cId="3812048503" sldId="279"/>
            <ac:spMk id="2" creationId="{D61835A0-94BF-4508-9ECD-71D6F76EA1DA}"/>
          </ac:spMkLst>
        </pc:spChg>
        <pc:spChg chg="mod">
          <ac:chgData name="Annette L" userId="9e9575a90489478b" providerId="LiveId" clId="{F41BD5CB-DE31-412C-8851-AD6B3B65EB25}" dt="2020-10-06T03:58:52.121" v="9451" actId="20577"/>
          <ac:spMkLst>
            <pc:docMk/>
            <pc:sldMk cId="3812048503" sldId="279"/>
            <ac:spMk id="3" creationId="{AA02262A-680D-4B24-A0AB-07CFB9D86F1B}"/>
          </ac:spMkLst>
        </pc:spChg>
        <pc:picChg chg="add mod">
          <ac:chgData name="Annette L" userId="9e9575a90489478b" providerId="LiveId" clId="{F41BD5CB-DE31-412C-8851-AD6B3B65EB25}" dt="2020-10-06T03:59:59.187" v="9453" actId="1076"/>
          <ac:picMkLst>
            <pc:docMk/>
            <pc:sldMk cId="3812048503" sldId="279"/>
            <ac:picMk id="4" creationId="{CCA299DD-ED5F-4FB0-BEC4-6C1388E72114}"/>
          </ac:picMkLst>
        </pc:picChg>
      </pc:sldChg>
      <pc:sldChg chg="addSp delSp modSp add mod setBg modNotesTx">
        <pc:chgData name="Annette L" userId="9e9575a90489478b" providerId="LiveId" clId="{F41BD5CB-DE31-412C-8851-AD6B3B65EB25}" dt="2020-10-06T07:16:06.605" v="14287" actId="20577"/>
        <pc:sldMkLst>
          <pc:docMk/>
          <pc:sldMk cId="1676467931" sldId="280"/>
        </pc:sldMkLst>
        <pc:spChg chg="mod ord">
          <ac:chgData name="Annette L" userId="9e9575a90489478b" providerId="LiveId" clId="{F41BD5CB-DE31-412C-8851-AD6B3B65EB25}" dt="2020-10-06T07:14:16.524" v="14110" actId="26606"/>
          <ac:spMkLst>
            <pc:docMk/>
            <pc:sldMk cId="1676467931" sldId="280"/>
            <ac:spMk id="2" creationId="{DCE346ED-14F3-4D7F-9AA4-FDF066895988}"/>
          </ac:spMkLst>
        </pc:spChg>
        <pc:spChg chg="add del mod">
          <ac:chgData name="Annette L" userId="9e9575a90489478b" providerId="LiveId" clId="{F41BD5CB-DE31-412C-8851-AD6B3B65EB25}" dt="2020-10-06T07:14:02.775" v="14109" actId="478"/>
          <ac:spMkLst>
            <pc:docMk/>
            <pc:sldMk cId="1676467931" sldId="280"/>
            <ac:spMk id="3" creationId="{AB1CEC1C-9C27-495D-8345-C4D8AC7315F7}"/>
          </ac:spMkLst>
        </pc:spChg>
        <pc:spChg chg="add">
          <ac:chgData name="Annette L" userId="9e9575a90489478b" providerId="LiveId" clId="{F41BD5CB-DE31-412C-8851-AD6B3B65EB25}" dt="2020-10-06T07:14:16.524" v="14110" actId="26606"/>
          <ac:spMkLst>
            <pc:docMk/>
            <pc:sldMk cId="1676467931" sldId="280"/>
            <ac:spMk id="13" creationId="{1707FC24-6981-43D9-B525-C7832BA22463}"/>
          </ac:spMkLst>
        </pc:spChg>
        <pc:picChg chg="add mod">
          <ac:chgData name="Annette L" userId="9e9575a90489478b" providerId="LiveId" clId="{F41BD5CB-DE31-412C-8851-AD6B3B65EB25}" dt="2020-10-06T07:14:41.640" v="14117" actId="1076"/>
          <ac:picMkLst>
            <pc:docMk/>
            <pc:sldMk cId="1676467931" sldId="280"/>
            <ac:picMk id="4" creationId="{8618D61A-8317-4DAC-8211-D5B6F8032369}"/>
          </ac:picMkLst>
        </pc:picChg>
        <pc:picChg chg="add del mod">
          <ac:chgData name="Annette L" userId="9e9575a90489478b" providerId="LiveId" clId="{F41BD5CB-DE31-412C-8851-AD6B3B65EB25}" dt="2020-10-06T04:02:08.160" v="9463"/>
          <ac:picMkLst>
            <pc:docMk/>
            <pc:sldMk cId="1676467931" sldId="280"/>
            <ac:picMk id="4" creationId="{DB952FDF-1A37-426E-BD55-376E6F484157}"/>
          </ac:picMkLst>
        </pc:picChg>
        <pc:picChg chg="add del">
          <ac:chgData name="Annette L" userId="9e9575a90489478b" providerId="LiveId" clId="{F41BD5CB-DE31-412C-8851-AD6B3B65EB25}" dt="2020-10-06T07:10:24.317" v="13792" actId="478"/>
          <ac:picMkLst>
            <pc:docMk/>
            <pc:sldMk cId="1676467931" sldId="280"/>
            <ac:picMk id="5" creationId="{3A28EAD1-7E07-4BC7-BBB7-54ED99DECF22}"/>
          </ac:picMkLst>
        </pc:picChg>
        <pc:picChg chg="add del mod">
          <ac:chgData name="Annette L" userId="9e9575a90489478b" providerId="LiveId" clId="{F41BD5CB-DE31-412C-8851-AD6B3B65EB25}" dt="2020-10-06T07:10:40.137" v="13793" actId="478"/>
          <ac:picMkLst>
            <pc:docMk/>
            <pc:sldMk cId="1676467931" sldId="280"/>
            <ac:picMk id="6" creationId="{1463EEA3-B170-4125-A8FE-8FE9A319FCAE}"/>
          </ac:picMkLst>
        </pc:picChg>
        <pc:picChg chg="add del">
          <ac:chgData name="Annette L" userId="9e9575a90489478b" providerId="LiveId" clId="{F41BD5CB-DE31-412C-8851-AD6B3B65EB25}" dt="2020-10-06T07:10:21.470" v="13791" actId="478"/>
          <ac:picMkLst>
            <pc:docMk/>
            <pc:sldMk cId="1676467931" sldId="280"/>
            <ac:picMk id="7" creationId="{92D22645-B0B9-4D1D-A98A-B0A2984FFCBE}"/>
          </ac:picMkLst>
        </pc:picChg>
        <pc:picChg chg="add mod">
          <ac:chgData name="Annette L" userId="9e9575a90489478b" providerId="LiveId" clId="{F41BD5CB-DE31-412C-8851-AD6B3B65EB25}" dt="2020-10-06T07:14:44.273" v="14118" actId="1076"/>
          <ac:picMkLst>
            <pc:docMk/>
            <pc:sldMk cId="1676467931" sldId="280"/>
            <ac:picMk id="8" creationId="{0FC7C320-6377-4473-982A-2A5259211859}"/>
          </ac:picMkLst>
        </pc:picChg>
      </pc:sldChg>
      <pc:sldChg chg="addSp delSp modSp add mod setBg setClrOvrMap">
        <pc:chgData name="Annette L" userId="9e9575a90489478b" providerId="LiveId" clId="{F41BD5CB-DE31-412C-8851-AD6B3B65EB25}" dt="2020-10-06T07:21:36.452" v="14503" actId="27636"/>
        <pc:sldMkLst>
          <pc:docMk/>
          <pc:sldMk cId="4002090639" sldId="281"/>
        </pc:sldMkLst>
        <pc:spChg chg="mod">
          <ac:chgData name="Annette L" userId="9e9575a90489478b" providerId="LiveId" clId="{F41BD5CB-DE31-412C-8851-AD6B3B65EB25}" dt="2020-10-06T06:40:41.322" v="11412" actId="26606"/>
          <ac:spMkLst>
            <pc:docMk/>
            <pc:sldMk cId="4002090639" sldId="281"/>
            <ac:spMk id="2" creationId="{D6D55E75-8DC2-4417-82F5-8208AE23EF47}"/>
          </ac:spMkLst>
        </pc:spChg>
        <pc:spChg chg="mod ord">
          <ac:chgData name="Annette L" userId="9e9575a90489478b" providerId="LiveId" clId="{F41BD5CB-DE31-412C-8851-AD6B3B65EB25}" dt="2020-10-06T07:21:36.452" v="14503" actId="27636"/>
          <ac:spMkLst>
            <pc:docMk/>
            <pc:sldMk cId="4002090639" sldId="281"/>
            <ac:spMk id="3" creationId="{41529CED-B521-450B-9DDE-F31DD96954E1}"/>
          </ac:spMkLst>
        </pc:spChg>
        <pc:spChg chg="add del">
          <ac:chgData name="Annette L" userId="9e9575a90489478b" providerId="LiveId" clId="{F41BD5CB-DE31-412C-8851-AD6B3B65EB25}" dt="2020-10-06T06:40:41.322" v="11412" actId="26606"/>
          <ac:spMkLst>
            <pc:docMk/>
            <pc:sldMk cId="4002090639" sldId="281"/>
            <ac:spMk id="10" creationId="{68A4132F-DEC6-4332-A00C-A11AD4519B6C}"/>
          </ac:spMkLst>
        </pc:spChg>
        <pc:spChg chg="add del">
          <ac:chgData name="Annette L" userId="9e9575a90489478b" providerId="LiveId" clId="{F41BD5CB-DE31-412C-8851-AD6B3B65EB25}" dt="2020-10-06T06:40:41.322" v="11412" actId="26606"/>
          <ac:spMkLst>
            <pc:docMk/>
            <pc:sldMk cId="4002090639" sldId="281"/>
            <ac:spMk id="12" creationId="{64965EAE-E41A-435F-B993-07E824B6C977}"/>
          </ac:spMkLst>
        </pc:spChg>
        <pc:spChg chg="add del">
          <ac:chgData name="Annette L" userId="9e9575a90489478b" providerId="LiveId" clId="{F41BD5CB-DE31-412C-8851-AD6B3B65EB25}" dt="2020-10-06T06:40:41.322" v="11412" actId="26606"/>
          <ac:spMkLst>
            <pc:docMk/>
            <pc:sldMk cId="4002090639" sldId="281"/>
            <ac:spMk id="14" creationId="{152F8994-E6D4-4311-9548-C3607BC43645}"/>
          </ac:spMkLst>
        </pc:spChg>
        <pc:spChg chg="add">
          <ac:chgData name="Annette L" userId="9e9575a90489478b" providerId="LiveId" clId="{F41BD5CB-DE31-412C-8851-AD6B3B65EB25}" dt="2020-10-06T06:40:41.322" v="11412" actId="26606"/>
          <ac:spMkLst>
            <pc:docMk/>
            <pc:sldMk cId="4002090639" sldId="281"/>
            <ac:spMk id="19" creationId="{33CD251C-A887-4D2F-925B-FC097198538B}"/>
          </ac:spMkLst>
        </pc:spChg>
        <pc:spChg chg="add">
          <ac:chgData name="Annette L" userId="9e9575a90489478b" providerId="LiveId" clId="{F41BD5CB-DE31-412C-8851-AD6B3B65EB25}" dt="2020-10-06T06:40:41.322" v="11412" actId="26606"/>
          <ac:spMkLst>
            <pc:docMk/>
            <pc:sldMk cId="4002090639" sldId="281"/>
            <ac:spMk id="21" creationId="{3B2069EE-A08E-44F0-B3F9-3CF8CC2DCAD5}"/>
          </ac:spMkLst>
        </pc:spChg>
        <pc:grpChg chg="add">
          <ac:chgData name="Annette L" userId="9e9575a90489478b" providerId="LiveId" clId="{F41BD5CB-DE31-412C-8851-AD6B3B65EB25}" dt="2020-10-06T06:40:41.322" v="11412" actId="26606"/>
          <ac:grpSpMkLst>
            <pc:docMk/>
            <pc:sldMk cId="4002090639" sldId="281"/>
            <ac:grpSpMk id="23" creationId="{9C6E8597-0CCE-4A8A-9326-AA52691A1C81}"/>
          </ac:grpSpMkLst>
        </pc:grpChg>
        <pc:picChg chg="add mod">
          <ac:chgData name="Annette L" userId="9e9575a90489478b" providerId="LiveId" clId="{F41BD5CB-DE31-412C-8851-AD6B3B65EB25}" dt="2020-10-06T06:41:07.816" v="11418" actId="14100"/>
          <ac:picMkLst>
            <pc:docMk/>
            <pc:sldMk cId="4002090639" sldId="281"/>
            <ac:picMk id="4" creationId="{907BC9A7-859A-4DF9-8679-34EFE6C87CE6}"/>
          </ac:picMkLst>
        </pc:picChg>
        <pc:picChg chg="add mod ord">
          <ac:chgData name="Annette L" userId="9e9575a90489478b" providerId="LiveId" clId="{F41BD5CB-DE31-412C-8851-AD6B3B65EB25}" dt="2020-10-06T06:41:14.164" v="11419" actId="1076"/>
          <ac:picMkLst>
            <pc:docMk/>
            <pc:sldMk cId="4002090639" sldId="281"/>
            <ac:picMk id="5" creationId="{36774EA5-C3AB-4010-BC96-AC4BEB256F72}"/>
          </ac:picMkLst>
        </pc:picChg>
        <pc:picChg chg="add mod">
          <ac:chgData name="Annette L" userId="9e9575a90489478b" providerId="LiveId" clId="{F41BD5CB-DE31-412C-8851-AD6B3B65EB25}" dt="2020-10-06T06:41:15.692" v="11420" actId="1076"/>
          <ac:picMkLst>
            <pc:docMk/>
            <pc:sldMk cId="4002090639" sldId="281"/>
            <ac:picMk id="9" creationId="{08F2F7E3-0C3C-4A6A-BBE7-E660EB8C0AB2}"/>
          </ac:picMkLst>
        </pc:picChg>
      </pc:sldChg>
      <pc:sldChg chg="addSp delSp modSp add modNotesTx">
        <pc:chgData name="Annette L" userId="9e9575a90489478b" providerId="LiveId" clId="{F41BD5CB-DE31-412C-8851-AD6B3B65EB25}" dt="2020-10-06T07:23:26.280" v="14578" actId="20577"/>
        <pc:sldMkLst>
          <pc:docMk/>
          <pc:sldMk cId="2742177037" sldId="282"/>
        </pc:sldMkLst>
        <pc:spChg chg="del">
          <ac:chgData name="Annette L" userId="9e9575a90489478b" providerId="LiveId" clId="{F41BD5CB-DE31-412C-8851-AD6B3B65EB25}" dt="2020-10-06T06:36:39.900" v="11353" actId="478"/>
          <ac:spMkLst>
            <pc:docMk/>
            <pc:sldMk cId="2742177037" sldId="282"/>
            <ac:spMk id="2" creationId="{2C63714A-E4A4-4DFC-8EE2-42D0C7DF470C}"/>
          </ac:spMkLst>
        </pc:spChg>
        <pc:spChg chg="del">
          <ac:chgData name="Annette L" userId="9e9575a90489478b" providerId="LiveId" clId="{F41BD5CB-DE31-412C-8851-AD6B3B65EB25}" dt="2020-10-06T06:36:37.532" v="11352" actId="478"/>
          <ac:spMkLst>
            <pc:docMk/>
            <pc:sldMk cId="2742177037" sldId="282"/>
            <ac:spMk id="3" creationId="{AFD8BAE7-A550-4395-BEF2-A6499448F874}"/>
          </ac:spMkLst>
        </pc:spChg>
        <pc:spChg chg="add mod">
          <ac:chgData name="Annette L" userId="9e9575a90489478b" providerId="LiveId" clId="{F41BD5CB-DE31-412C-8851-AD6B3B65EB25}" dt="2020-10-06T07:22:41.804" v="14507" actId="1076"/>
          <ac:spMkLst>
            <pc:docMk/>
            <pc:sldMk cId="2742177037" sldId="282"/>
            <ac:spMk id="7" creationId="{01A0036D-D96F-4D2F-9002-6945291B724B}"/>
          </ac:spMkLst>
        </pc:spChg>
        <pc:picChg chg="add mod">
          <ac:chgData name="Annette L" userId="9e9575a90489478b" providerId="LiveId" clId="{F41BD5CB-DE31-412C-8851-AD6B3B65EB25}" dt="2020-10-06T06:42:34.250" v="11431" actId="1076"/>
          <ac:picMkLst>
            <pc:docMk/>
            <pc:sldMk cId="2742177037" sldId="282"/>
            <ac:picMk id="4" creationId="{5B98B3B1-7ABD-4533-BF27-E197B4ADFFE2}"/>
          </ac:picMkLst>
        </pc:picChg>
        <pc:picChg chg="add mod">
          <ac:chgData name="Annette L" userId="9e9575a90489478b" providerId="LiveId" clId="{F41BD5CB-DE31-412C-8851-AD6B3B65EB25}" dt="2020-10-06T06:42:35.911" v="11432" actId="1076"/>
          <ac:picMkLst>
            <pc:docMk/>
            <pc:sldMk cId="2742177037" sldId="282"/>
            <ac:picMk id="5" creationId="{7166D015-1809-41B7-BD96-B5391B80F08E}"/>
          </ac:picMkLst>
        </pc:picChg>
        <pc:picChg chg="add mod">
          <ac:chgData name="Annette L" userId="9e9575a90489478b" providerId="LiveId" clId="{F41BD5CB-DE31-412C-8851-AD6B3B65EB25}" dt="2020-10-06T06:42:39.061" v="11433" actId="1076"/>
          <ac:picMkLst>
            <pc:docMk/>
            <pc:sldMk cId="2742177037" sldId="282"/>
            <ac:picMk id="6" creationId="{A29F3144-1BB1-4062-AFFE-5F75BFF6D61A}"/>
          </ac:picMkLst>
        </pc:picChg>
      </pc:sldChg>
      <pc:sldChg chg="addSp modSp add">
        <pc:chgData name="Annette L" userId="9e9575a90489478b" providerId="LiveId" clId="{F41BD5CB-DE31-412C-8851-AD6B3B65EB25}" dt="2020-10-06T07:34:29.379" v="15665" actId="207"/>
        <pc:sldMkLst>
          <pc:docMk/>
          <pc:sldMk cId="208595476" sldId="283"/>
        </pc:sldMkLst>
        <pc:spChg chg="mod">
          <ac:chgData name="Annette L" userId="9e9575a90489478b" providerId="LiveId" clId="{F41BD5CB-DE31-412C-8851-AD6B3B65EB25}" dt="2020-10-06T07:34:29.379" v="15665" actId="207"/>
          <ac:spMkLst>
            <pc:docMk/>
            <pc:sldMk cId="208595476" sldId="283"/>
            <ac:spMk id="2" creationId="{259ED3DF-5577-436A-9662-94AAC557F33A}"/>
          </ac:spMkLst>
        </pc:spChg>
        <pc:spChg chg="mod">
          <ac:chgData name="Annette L" userId="9e9575a90489478b" providerId="LiveId" clId="{F41BD5CB-DE31-412C-8851-AD6B3B65EB25}" dt="2020-10-06T07:33:32.121" v="15659" actId="20577"/>
          <ac:spMkLst>
            <pc:docMk/>
            <pc:sldMk cId="208595476" sldId="283"/>
            <ac:spMk id="3" creationId="{7127185F-8F2F-4131-96FC-AD7F7AC4A8C5}"/>
          </ac:spMkLst>
        </pc:spChg>
        <pc:spChg chg="add mod ord">
          <ac:chgData name="Annette L" userId="9e9575a90489478b" providerId="LiveId" clId="{F41BD5CB-DE31-412C-8851-AD6B3B65EB25}" dt="2020-10-06T07:34:25.100" v="15664" actId="167"/>
          <ac:spMkLst>
            <pc:docMk/>
            <pc:sldMk cId="208595476" sldId="283"/>
            <ac:spMk id="7" creationId="{1B2C67AA-5205-4330-B806-4E7F35C5AEE7}"/>
          </ac:spMkLst>
        </pc:spChg>
        <pc:picChg chg="add mod">
          <ac:chgData name="Annette L" userId="9e9575a90489478b" providerId="LiveId" clId="{F41BD5CB-DE31-412C-8851-AD6B3B65EB25}" dt="2020-10-06T07:33:34.867" v="15660" actId="1076"/>
          <ac:picMkLst>
            <pc:docMk/>
            <pc:sldMk cId="208595476" sldId="283"/>
            <ac:picMk id="4" creationId="{F803E1B9-5A44-47F8-82C4-D2FE726A9E45}"/>
          </ac:picMkLst>
        </pc:picChg>
        <pc:picChg chg="add mod">
          <ac:chgData name="Annette L" userId="9e9575a90489478b" providerId="LiveId" clId="{F41BD5CB-DE31-412C-8851-AD6B3B65EB25}" dt="2020-10-06T07:33:37.384" v="15661" actId="1076"/>
          <ac:picMkLst>
            <pc:docMk/>
            <pc:sldMk cId="208595476" sldId="283"/>
            <ac:picMk id="5" creationId="{5428F6B5-180D-457C-9AA6-F2B1B99EFB81}"/>
          </ac:picMkLst>
        </pc:picChg>
        <pc:picChg chg="add mod">
          <ac:chgData name="Annette L" userId="9e9575a90489478b" providerId="LiveId" clId="{F41BD5CB-DE31-412C-8851-AD6B3B65EB25}" dt="2020-10-06T07:33:40.224" v="15662" actId="1076"/>
          <ac:picMkLst>
            <pc:docMk/>
            <pc:sldMk cId="208595476" sldId="283"/>
            <ac:picMk id="6" creationId="{14BE368F-DCE4-411A-A21A-B50C34C42B94}"/>
          </ac:picMkLst>
        </pc:picChg>
      </pc:sldChg>
      <pc:sldChg chg="addSp delSp modSp add mod setBg setClrOvrMap">
        <pc:chgData name="Annette L" userId="9e9575a90489478b" providerId="LiveId" clId="{F41BD5CB-DE31-412C-8851-AD6B3B65EB25}" dt="2020-10-06T07:20:33.701" v="14493" actId="26606"/>
        <pc:sldMkLst>
          <pc:docMk/>
          <pc:sldMk cId="3827508729" sldId="284"/>
        </pc:sldMkLst>
        <pc:spChg chg="del">
          <ac:chgData name="Annette L" userId="9e9575a90489478b" providerId="LiveId" clId="{F41BD5CB-DE31-412C-8851-AD6B3B65EB25}" dt="2020-10-06T07:20:33.701" v="14493" actId="26606"/>
          <ac:spMkLst>
            <pc:docMk/>
            <pc:sldMk cId="3827508729" sldId="284"/>
            <ac:spMk id="2" creationId="{27CFDACF-1653-496F-85BB-47DA60763D0A}"/>
          </ac:spMkLst>
        </pc:spChg>
        <pc:spChg chg="del">
          <ac:chgData name="Annette L" userId="9e9575a90489478b" providerId="LiveId" clId="{F41BD5CB-DE31-412C-8851-AD6B3B65EB25}" dt="2020-10-06T07:20:33.701" v="14493" actId="26606"/>
          <ac:spMkLst>
            <pc:docMk/>
            <pc:sldMk cId="3827508729" sldId="284"/>
            <ac:spMk id="3" creationId="{819002CC-B59A-4A3C-9C88-06EC5E4071DF}"/>
          </ac:spMkLst>
        </pc:spChg>
        <pc:picChg chg="add del">
          <ac:chgData name="Annette L" userId="9e9575a90489478b" providerId="LiveId" clId="{F41BD5CB-DE31-412C-8851-AD6B3B65EB25}" dt="2020-10-06T07:20:29.794" v="14491" actId="478"/>
          <ac:picMkLst>
            <pc:docMk/>
            <pc:sldMk cId="3827508729" sldId="284"/>
            <ac:picMk id="2050" creationId="{9CA6F137-D867-4C61-A443-582C032AB7B6}"/>
          </ac:picMkLst>
        </pc:picChg>
        <pc:picChg chg="add del">
          <ac:chgData name="Annette L" userId="9e9575a90489478b" providerId="LiveId" clId="{F41BD5CB-DE31-412C-8851-AD6B3B65EB25}" dt="2020-10-06T07:20:29.794" v="14491" actId="478"/>
          <ac:picMkLst>
            <pc:docMk/>
            <pc:sldMk cId="3827508729" sldId="284"/>
            <ac:picMk id="2052" creationId="{0E3F8EAC-3014-444C-A672-103B1BB3A6F1}"/>
          </ac:picMkLst>
        </pc:picChg>
        <pc:picChg chg="add mod">
          <ac:chgData name="Annette L" userId="9e9575a90489478b" providerId="LiveId" clId="{F41BD5CB-DE31-412C-8851-AD6B3B65EB25}" dt="2020-10-06T07:20:33.701" v="14493" actId="26606"/>
          <ac:picMkLst>
            <pc:docMk/>
            <pc:sldMk cId="3827508729" sldId="284"/>
            <ac:picMk id="2054" creationId="{688D1F3D-4C65-4AA1-8FA2-9AE2ADF6EB8F}"/>
          </ac:picMkLst>
        </pc:picChg>
      </pc:sldChg>
      <pc:sldChg chg="addSp delSp modSp add mod setBg setClrOvrMap">
        <pc:chgData name="Annette L" userId="9e9575a90489478b" providerId="LiveId" clId="{F41BD5CB-DE31-412C-8851-AD6B3B65EB25}" dt="2020-10-06T07:53:38.874" v="16670" actId="14100"/>
        <pc:sldMkLst>
          <pc:docMk/>
          <pc:sldMk cId="3449002799" sldId="285"/>
        </pc:sldMkLst>
        <pc:spChg chg="mod ord">
          <ac:chgData name="Annette L" userId="9e9575a90489478b" providerId="LiveId" clId="{F41BD5CB-DE31-412C-8851-AD6B3B65EB25}" dt="2020-10-06T07:53:17.875" v="16664" actId="1076"/>
          <ac:spMkLst>
            <pc:docMk/>
            <pc:sldMk cId="3449002799" sldId="285"/>
            <ac:spMk id="2" creationId="{C70698D1-1FF0-4213-9529-4AD4B159CCAA}"/>
          </ac:spMkLst>
        </pc:spChg>
        <pc:spChg chg="mod ord">
          <ac:chgData name="Annette L" userId="9e9575a90489478b" providerId="LiveId" clId="{F41BD5CB-DE31-412C-8851-AD6B3B65EB25}" dt="2020-10-06T07:53:10.418" v="16663" actId="27636"/>
          <ac:spMkLst>
            <pc:docMk/>
            <pc:sldMk cId="3449002799" sldId="285"/>
            <ac:spMk id="3" creationId="{3E851A13-51AA-4D18-8BBD-A2690E9D4729}"/>
          </ac:spMkLst>
        </pc:spChg>
        <pc:spChg chg="add del">
          <ac:chgData name="Annette L" userId="9e9575a90489478b" providerId="LiveId" clId="{F41BD5CB-DE31-412C-8851-AD6B3B65EB25}" dt="2020-10-06T07:49:14.843" v="16629" actId="26606"/>
          <ac:spMkLst>
            <pc:docMk/>
            <pc:sldMk cId="3449002799" sldId="285"/>
            <ac:spMk id="79" creationId="{5CB593EA-2F98-479F-B4C4-F366571FA64D}"/>
          </ac:spMkLst>
        </pc:spChg>
        <pc:spChg chg="add del">
          <ac:chgData name="Annette L" userId="9e9575a90489478b" providerId="LiveId" clId="{F41BD5CB-DE31-412C-8851-AD6B3B65EB25}" dt="2020-10-06T07:49:14.843" v="16629" actId="26606"/>
          <ac:spMkLst>
            <pc:docMk/>
            <pc:sldMk cId="3449002799" sldId="285"/>
            <ac:spMk id="81" creationId="{39BEB6D0-9E4E-4221-93D1-74ABECEE9EFC}"/>
          </ac:spMkLst>
        </pc:spChg>
        <pc:spChg chg="add del">
          <ac:chgData name="Annette L" userId="9e9575a90489478b" providerId="LiveId" clId="{F41BD5CB-DE31-412C-8851-AD6B3B65EB25}" dt="2020-10-06T07:51:19.930" v="16638" actId="26606"/>
          <ac:spMkLst>
            <pc:docMk/>
            <pc:sldMk cId="3449002799" sldId="285"/>
            <ac:spMk id="83" creationId="{A3C210E6-A35A-4F68-8D60-801A019C75B8}"/>
          </ac:spMkLst>
        </pc:spChg>
        <pc:spChg chg="add del">
          <ac:chgData name="Annette L" userId="9e9575a90489478b" providerId="LiveId" clId="{F41BD5CB-DE31-412C-8851-AD6B3B65EB25}" dt="2020-10-06T07:51:19.930" v="16638" actId="26606"/>
          <ac:spMkLst>
            <pc:docMk/>
            <pc:sldMk cId="3449002799" sldId="285"/>
            <ac:spMk id="85" creationId="{AC0D06B0-F19C-459E-B221-A34B506FB5E3}"/>
          </ac:spMkLst>
        </pc:spChg>
        <pc:spChg chg="add del">
          <ac:chgData name="Annette L" userId="9e9575a90489478b" providerId="LiveId" clId="{F41BD5CB-DE31-412C-8851-AD6B3B65EB25}" dt="2020-10-06T07:51:19.930" v="16638" actId="26606"/>
          <ac:spMkLst>
            <pc:docMk/>
            <pc:sldMk cId="3449002799" sldId="285"/>
            <ac:spMk id="87" creationId="{345B26DA-1C6B-4C66-81C9-9C1877FC2DB1}"/>
          </ac:spMkLst>
        </pc:spChg>
        <pc:spChg chg="add del">
          <ac:chgData name="Annette L" userId="9e9575a90489478b" providerId="LiveId" clId="{F41BD5CB-DE31-412C-8851-AD6B3B65EB25}" dt="2020-10-06T07:51:19.930" v="16638" actId="26606"/>
          <ac:spMkLst>
            <pc:docMk/>
            <pc:sldMk cId="3449002799" sldId="285"/>
            <ac:spMk id="89" creationId="{98DE6C44-43F8-4DE4-AB81-66853FFEA09A}"/>
          </ac:spMkLst>
        </pc:spChg>
        <pc:spChg chg="add del">
          <ac:chgData name="Annette L" userId="9e9575a90489478b" providerId="LiveId" clId="{F41BD5CB-DE31-412C-8851-AD6B3B65EB25}" dt="2020-10-06T07:51:19.930" v="16638" actId="26606"/>
          <ac:spMkLst>
            <pc:docMk/>
            <pc:sldMk cId="3449002799" sldId="285"/>
            <ac:spMk id="91" creationId="{2409529B-9B56-4F10-BE4D-F934DB89E57E}"/>
          </ac:spMkLst>
        </pc:spChg>
        <pc:spChg chg="add del">
          <ac:chgData name="Annette L" userId="9e9575a90489478b" providerId="LiveId" clId="{F41BD5CB-DE31-412C-8851-AD6B3B65EB25}" dt="2020-10-06T07:52:27.557" v="16647" actId="26606"/>
          <ac:spMkLst>
            <pc:docMk/>
            <pc:sldMk cId="3449002799" sldId="285"/>
            <ac:spMk id="99" creationId="{6166C6D1-23AC-49C4-BA07-238E4E9F8CEB}"/>
          </ac:spMkLst>
        </pc:spChg>
        <pc:spChg chg="add del">
          <ac:chgData name="Annette L" userId="9e9575a90489478b" providerId="LiveId" clId="{F41BD5CB-DE31-412C-8851-AD6B3B65EB25}" dt="2020-10-06T07:52:27.557" v="16647" actId="26606"/>
          <ac:spMkLst>
            <pc:docMk/>
            <pc:sldMk cId="3449002799" sldId="285"/>
            <ac:spMk id="101" creationId="{1C091803-41C2-48E0-9228-5148460C7479}"/>
          </ac:spMkLst>
        </pc:spChg>
        <pc:spChg chg="add del">
          <ac:chgData name="Annette L" userId="9e9575a90489478b" providerId="LiveId" clId="{F41BD5CB-DE31-412C-8851-AD6B3B65EB25}" dt="2020-10-06T07:52:27.557" v="16647" actId="26606"/>
          <ac:spMkLst>
            <pc:docMk/>
            <pc:sldMk cId="3449002799" sldId="285"/>
            <ac:spMk id="103" creationId="{64FEE433-2394-4108-A026-27C0B02AC814}"/>
          </ac:spMkLst>
        </pc:spChg>
        <pc:spChg chg="add del">
          <ac:chgData name="Annette L" userId="9e9575a90489478b" providerId="LiveId" clId="{F41BD5CB-DE31-412C-8851-AD6B3B65EB25}" dt="2020-10-06T07:52:27.557" v="16647" actId="26606"/>
          <ac:spMkLst>
            <pc:docMk/>
            <pc:sldMk cId="3449002799" sldId="285"/>
            <ac:spMk id="105" creationId="{C5A0ACF5-0DF4-4C7E-9FE2-427405D1298E}"/>
          </ac:spMkLst>
        </pc:spChg>
        <pc:spChg chg="add del">
          <ac:chgData name="Annette L" userId="9e9575a90489478b" providerId="LiveId" clId="{F41BD5CB-DE31-412C-8851-AD6B3B65EB25}" dt="2020-10-06T07:52:27.557" v="16647" actId="26606"/>
          <ac:spMkLst>
            <pc:docMk/>
            <pc:sldMk cId="3449002799" sldId="285"/>
            <ac:spMk id="107" creationId="{6C6DD569-B9FB-4700-A850-80EDA6A6413E}"/>
          </ac:spMkLst>
        </pc:spChg>
        <pc:spChg chg="add del">
          <ac:chgData name="Annette L" userId="9e9575a90489478b" providerId="LiveId" clId="{F41BD5CB-DE31-412C-8851-AD6B3B65EB25}" dt="2020-10-06T07:52:27.557" v="16647" actId="26606"/>
          <ac:spMkLst>
            <pc:docMk/>
            <pc:sldMk cId="3449002799" sldId="285"/>
            <ac:spMk id="109" creationId="{05CC4153-3F0D-4F4C-8F12-E8FC3FA40AEE}"/>
          </ac:spMkLst>
        </pc:spChg>
        <pc:spChg chg="add del">
          <ac:chgData name="Annette L" userId="9e9575a90489478b" providerId="LiveId" clId="{F41BD5CB-DE31-412C-8851-AD6B3B65EB25}" dt="2020-10-06T07:52:27.557" v="16647" actId="26606"/>
          <ac:spMkLst>
            <pc:docMk/>
            <pc:sldMk cId="3449002799" sldId="285"/>
            <ac:spMk id="111" creationId="{0C6CBAFB-7CEE-4ECF-BBF5-8A7C35953532}"/>
          </ac:spMkLst>
        </pc:spChg>
        <pc:spChg chg="add del">
          <ac:chgData name="Annette L" userId="9e9575a90489478b" providerId="LiveId" clId="{F41BD5CB-DE31-412C-8851-AD6B3B65EB25}" dt="2020-10-06T07:49:14.835" v="16628" actId="26606"/>
          <ac:spMkLst>
            <pc:docMk/>
            <pc:sldMk cId="3449002799" sldId="285"/>
            <ac:spMk id="143" creationId="{5CB593EA-2F98-479F-B4C4-F366571FA64D}"/>
          </ac:spMkLst>
        </pc:spChg>
        <pc:spChg chg="add del">
          <ac:chgData name="Annette L" userId="9e9575a90489478b" providerId="LiveId" clId="{F41BD5CB-DE31-412C-8851-AD6B3B65EB25}" dt="2020-10-06T07:49:14.835" v="16628" actId="26606"/>
          <ac:spMkLst>
            <pc:docMk/>
            <pc:sldMk cId="3449002799" sldId="285"/>
            <ac:spMk id="145" creationId="{39BEB6D0-9E4E-4221-93D1-74ABECEE9EFC}"/>
          </ac:spMkLst>
        </pc:spChg>
        <pc:spChg chg="add del">
          <ac:chgData name="Annette L" userId="9e9575a90489478b" providerId="LiveId" clId="{F41BD5CB-DE31-412C-8851-AD6B3B65EB25}" dt="2020-10-06T07:51:47.957" v="16643" actId="26606"/>
          <ac:spMkLst>
            <pc:docMk/>
            <pc:sldMk cId="3449002799" sldId="285"/>
            <ac:spMk id="3084" creationId="{5CB593EA-2F98-479F-B4C4-F366571FA64D}"/>
          </ac:spMkLst>
        </pc:spChg>
        <pc:spChg chg="add del">
          <ac:chgData name="Annette L" userId="9e9575a90489478b" providerId="LiveId" clId="{F41BD5CB-DE31-412C-8851-AD6B3B65EB25}" dt="2020-10-06T07:51:47.957" v="16643" actId="26606"/>
          <ac:spMkLst>
            <pc:docMk/>
            <pc:sldMk cId="3449002799" sldId="285"/>
            <ac:spMk id="3085" creationId="{39BEB6D0-9E4E-4221-93D1-74ABECEE9EFC}"/>
          </ac:spMkLst>
        </pc:spChg>
        <pc:spChg chg="add del">
          <ac:chgData name="Annette L" userId="9e9575a90489478b" providerId="LiveId" clId="{F41BD5CB-DE31-412C-8851-AD6B3B65EB25}" dt="2020-10-06T07:51:30.586" v="16640" actId="26606"/>
          <ac:spMkLst>
            <pc:docMk/>
            <pc:sldMk cId="3449002799" sldId="285"/>
            <ac:spMk id="3088" creationId="{EBB6D9F6-3E47-45AD-8461-718A3C87E3E8}"/>
          </ac:spMkLst>
        </pc:spChg>
        <pc:spChg chg="add del">
          <ac:chgData name="Annette L" userId="9e9575a90489478b" providerId="LiveId" clId="{F41BD5CB-DE31-412C-8851-AD6B3B65EB25}" dt="2020-10-06T07:51:30.586" v="16640" actId="26606"/>
          <ac:spMkLst>
            <pc:docMk/>
            <pc:sldMk cId="3449002799" sldId="285"/>
            <ac:spMk id="3089" creationId="{A3B16A00-A549-4B07-B8C2-4B3A966D9E26}"/>
          </ac:spMkLst>
        </pc:spChg>
        <pc:spChg chg="add del">
          <ac:chgData name="Annette L" userId="9e9575a90489478b" providerId="LiveId" clId="{F41BD5CB-DE31-412C-8851-AD6B3B65EB25}" dt="2020-10-06T07:51:30.586" v="16640" actId="26606"/>
          <ac:spMkLst>
            <pc:docMk/>
            <pc:sldMk cId="3449002799" sldId="285"/>
            <ac:spMk id="3090" creationId="{33B86BAE-87B4-4192-ABB2-627FFC965AC7}"/>
          </ac:spMkLst>
        </pc:spChg>
        <pc:spChg chg="add del">
          <ac:chgData name="Annette L" userId="9e9575a90489478b" providerId="LiveId" clId="{F41BD5CB-DE31-412C-8851-AD6B3B65EB25}" dt="2020-10-06T07:51:30.586" v="16640" actId="26606"/>
          <ac:spMkLst>
            <pc:docMk/>
            <pc:sldMk cId="3449002799" sldId="285"/>
            <ac:spMk id="3091" creationId="{22BB4F03-4463-45CC-89A7-8E03412EDDBF}"/>
          </ac:spMkLst>
        </pc:spChg>
        <pc:spChg chg="add del">
          <ac:chgData name="Annette L" userId="9e9575a90489478b" providerId="LiveId" clId="{F41BD5CB-DE31-412C-8851-AD6B3B65EB25}" dt="2020-10-06T07:51:30.586" v="16640" actId="26606"/>
          <ac:spMkLst>
            <pc:docMk/>
            <pc:sldMk cId="3449002799" sldId="285"/>
            <ac:spMk id="3092" creationId="{80E1AEAE-1F52-4C29-925C-27738417E9F5}"/>
          </ac:spMkLst>
        </pc:spChg>
        <pc:spChg chg="add del">
          <ac:chgData name="Annette L" userId="9e9575a90489478b" providerId="LiveId" clId="{F41BD5CB-DE31-412C-8851-AD6B3B65EB25}" dt="2020-10-06T07:52:35.772" v="16650" actId="26606"/>
          <ac:spMkLst>
            <pc:docMk/>
            <pc:sldMk cId="3449002799" sldId="285"/>
            <ac:spMk id="3093" creationId="{003713C1-2FB2-413B-BF91-3AE41726FB7A}"/>
          </ac:spMkLst>
        </pc:spChg>
        <pc:spChg chg="add del">
          <ac:chgData name="Annette L" userId="9e9575a90489478b" providerId="LiveId" clId="{F41BD5CB-DE31-412C-8851-AD6B3B65EB25}" dt="2020-10-06T07:51:38.274" v="16642" actId="26606"/>
          <ac:spMkLst>
            <pc:docMk/>
            <pc:sldMk cId="3449002799" sldId="285"/>
            <ac:spMk id="3094" creationId="{A3C210E6-A35A-4F68-8D60-801A019C75B8}"/>
          </ac:spMkLst>
        </pc:spChg>
        <pc:spChg chg="add del">
          <ac:chgData name="Annette L" userId="9e9575a90489478b" providerId="LiveId" clId="{F41BD5CB-DE31-412C-8851-AD6B3B65EB25}" dt="2020-10-06T07:51:38.274" v="16642" actId="26606"/>
          <ac:spMkLst>
            <pc:docMk/>
            <pc:sldMk cId="3449002799" sldId="285"/>
            <ac:spMk id="3095" creationId="{AC0D06B0-F19C-459E-B221-A34B506FB5E3}"/>
          </ac:spMkLst>
        </pc:spChg>
        <pc:spChg chg="add del">
          <ac:chgData name="Annette L" userId="9e9575a90489478b" providerId="LiveId" clId="{F41BD5CB-DE31-412C-8851-AD6B3B65EB25}" dt="2020-10-06T07:51:38.274" v="16642" actId="26606"/>
          <ac:spMkLst>
            <pc:docMk/>
            <pc:sldMk cId="3449002799" sldId="285"/>
            <ac:spMk id="3096" creationId="{345B26DA-1C6B-4C66-81C9-9C1877FC2DB1}"/>
          </ac:spMkLst>
        </pc:spChg>
        <pc:spChg chg="add del">
          <ac:chgData name="Annette L" userId="9e9575a90489478b" providerId="LiveId" clId="{F41BD5CB-DE31-412C-8851-AD6B3B65EB25}" dt="2020-10-06T07:51:38.274" v="16642" actId="26606"/>
          <ac:spMkLst>
            <pc:docMk/>
            <pc:sldMk cId="3449002799" sldId="285"/>
            <ac:spMk id="3097" creationId="{98DE6C44-43F8-4DE4-AB81-66853FFEA09A}"/>
          </ac:spMkLst>
        </pc:spChg>
        <pc:spChg chg="add del">
          <ac:chgData name="Annette L" userId="9e9575a90489478b" providerId="LiveId" clId="{F41BD5CB-DE31-412C-8851-AD6B3B65EB25}" dt="2020-10-06T07:51:38.274" v="16642" actId="26606"/>
          <ac:spMkLst>
            <pc:docMk/>
            <pc:sldMk cId="3449002799" sldId="285"/>
            <ac:spMk id="3098" creationId="{2409529B-9B56-4F10-BE4D-F934DB89E57E}"/>
          </ac:spMkLst>
        </pc:spChg>
        <pc:spChg chg="add del">
          <ac:chgData name="Annette L" userId="9e9575a90489478b" providerId="LiveId" clId="{F41BD5CB-DE31-412C-8851-AD6B3B65EB25}" dt="2020-10-06T07:52:35.772" v="16650" actId="26606"/>
          <ac:spMkLst>
            <pc:docMk/>
            <pc:sldMk cId="3449002799" sldId="285"/>
            <ac:spMk id="3099" creationId="{1CAB92A9-A23E-4C58-BF68-EDCB6F12A53E}"/>
          </ac:spMkLst>
        </pc:spChg>
        <pc:spChg chg="add del">
          <ac:chgData name="Annette L" userId="9e9575a90489478b" providerId="LiveId" clId="{F41BD5CB-DE31-412C-8851-AD6B3B65EB25}" dt="2020-10-06T07:52:35.772" v="16650" actId="26606"/>
          <ac:spMkLst>
            <pc:docMk/>
            <pc:sldMk cId="3449002799" sldId="285"/>
            <ac:spMk id="3100" creationId="{90795B4D-5022-4A7F-A01D-8D880B7CDBE6}"/>
          </ac:spMkLst>
        </pc:spChg>
        <pc:spChg chg="add del">
          <ac:chgData name="Annette L" userId="9e9575a90489478b" providerId="LiveId" clId="{F41BD5CB-DE31-412C-8851-AD6B3B65EB25}" dt="2020-10-06T07:52:35.772" v="16650" actId="26606"/>
          <ac:spMkLst>
            <pc:docMk/>
            <pc:sldMk cId="3449002799" sldId="285"/>
            <ac:spMk id="3101" creationId="{AFD19018-DE7C-4796-ADF2-AD2EB0FC0D9C}"/>
          </ac:spMkLst>
        </pc:spChg>
        <pc:spChg chg="add del">
          <ac:chgData name="Annette L" userId="9e9575a90489478b" providerId="LiveId" clId="{F41BD5CB-DE31-412C-8851-AD6B3B65EB25}" dt="2020-10-06T07:52:35.772" v="16650" actId="26606"/>
          <ac:spMkLst>
            <pc:docMk/>
            <pc:sldMk cId="3449002799" sldId="285"/>
            <ac:spMk id="3102" creationId="{B1A0A2C2-4F85-44AF-8708-8DCA4B550CB8}"/>
          </ac:spMkLst>
        </pc:spChg>
        <pc:spChg chg="add del">
          <ac:chgData name="Annette L" userId="9e9575a90489478b" providerId="LiveId" clId="{F41BD5CB-DE31-412C-8851-AD6B3B65EB25}" dt="2020-10-06T07:52:35.753" v="16649" actId="26606"/>
          <ac:spMkLst>
            <pc:docMk/>
            <pc:sldMk cId="3449002799" sldId="285"/>
            <ac:spMk id="3104" creationId="{07977D39-626F-40D7-B00F-16E02602DD5A}"/>
          </ac:spMkLst>
        </pc:spChg>
        <pc:spChg chg="add del">
          <ac:chgData name="Annette L" userId="9e9575a90489478b" providerId="LiveId" clId="{F41BD5CB-DE31-412C-8851-AD6B3B65EB25}" dt="2020-10-06T07:52:35.753" v="16649" actId="26606"/>
          <ac:spMkLst>
            <pc:docMk/>
            <pc:sldMk cId="3449002799" sldId="285"/>
            <ac:spMk id="3105" creationId="{B905CDE4-B751-4B3E-B625-6E59F8903414}"/>
          </ac:spMkLst>
        </pc:spChg>
        <pc:spChg chg="add del">
          <ac:chgData name="Annette L" userId="9e9575a90489478b" providerId="LiveId" clId="{F41BD5CB-DE31-412C-8851-AD6B3B65EB25}" dt="2020-10-06T07:52:35.753" v="16649" actId="26606"/>
          <ac:spMkLst>
            <pc:docMk/>
            <pc:sldMk cId="3449002799" sldId="285"/>
            <ac:spMk id="3106" creationId="{08108C16-F4C0-44AA-999D-17BD39219B24}"/>
          </ac:spMkLst>
        </pc:spChg>
        <pc:spChg chg="add del">
          <ac:chgData name="Annette L" userId="9e9575a90489478b" providerId="LiveId" clId="{F41BD5CB-DE31-412C-8851-AD6B3B65EB25}" dt="2020-10-06T07:52:35.753" v="16649" actId="26606"/>
          <ac:spMkLst>
            <pc:docMk/>
            <pc:sldMk cId="3449002799" sldId="285"/>
            <ac:spMk id="3107" creationId="{C8F10CB3-3B5E-4C7A-98CF-B87454DDFA39}"/>
          </ac:spMkLst>
        </pc:spChg>
        <pc:spChg chg="add">
          <ac:chgData name="Annette L" userId="9e9575a90489478b" providerId="LiveId" clId="{F41BD5CB-DE31-412C-8851-AD6B3B65EB25}" dt="2020-10-06T07:52:35.772" v="16650" actId="26606"/>
          <ac:spMkLst>
            <pc:docMk/>
            <pc:sldMk cId="3449002799" sldId="285"/>
            <ac:spMk id="3109" creationId="{A3C210E6-A35A-4F68-8D60-801A019C75B8}"/>
          </ac:spMkLst>
        </pc:spChg>
        <pc:spChg chg="add">
          <ac:chgData name="Annette L" userId="9e9575a90489478b" providerId="LiveId" clId="{F41BD5CB-DE31-412C-8851-AD6B3B65EB25}" dt="2020-10-06T07:52:35.772" v="16650" actId="26606"/>
          <ac:spMkLst>
            <pc:docMk/>
            <pc:sldMk cId="3449002799" sldId="285"/>
            <ac:spMk id="3110" creationId="{AC0D06B0-F19C-459E-B221-A34B506FB5E3}"/>
          </ac:spMkLst>
        </pc:spChg>
        <pc:spChg chg="add">
          <ac:chgData name="Annette L" userId="9e9575a90489478b" providerId="LiveId" clId="{F41BD5CB-DE31-412C-8851-AD6B3B65EB25}" dt="2020-10-06T07:52:35.772" v="16650" actId="26606"/>
          <ac:spMkLst>
            <pc:docMk/>
            <pc:sldMk cId="3449002799" sldId="285"/>
            <ac:spMk id="3111" creationId="{345B26DA-1C6B-4C66-81C9-9C1877FC2DB1}"/>
          </ac:spMkLst>
        </pc:spChg>
        <pc:spChg chg="add">
          <ac:chgData name="Annette L" userId="9e9575a90489478b" providerId="LiveId" clId="{F41BD5CB-DE31-412C-8851-AD6B3B65EB25}" dt="2020-10-06T07:52:35.772" v="16650" actId="26606"/>
          <ac:spMkLst>
            <pc:docMk/>
            <pc:sldMk cId="3449002799" sldId="285"/>
            <ac:spMk id="3112" creationId="{98DE6C44-43F8-4DE4-AB81-66853FFEA09A}"/>
          </ac:spMkLst>
        </pc:spChg>
        <pc:spChg chg="add">
          <ac:chgData name="Annette L" userId="9e9575a90489478b" providerId="LiveId" clId="{F41BD5CB-DE31-412C-8851-AD6B3B65EB25}" dt="2020-10-06T07:52:35.772" v="16650" actId="26606"/>
          <ac:spMkLst>
            <pc:docMk/>
            <pc:sldMk cId="3449002799" sldId="285"/>
            <ac:spMk id="3113" creationId="{2409529B-9B56-4F10-BE4D-F934DB89E57E}"/>
          </ac:spMkLst>
        </pc:spChg>
        <pc:picChg chg="add del">
          <ac:chgData name="Annette L" userId="9e9575a90489478b" providerId="LiveId" clId="{F41BD5CB-DE31-412C-8851-AD6B3B65EB25}" dt="2020-10-06T07:51:03.319" v="16635" actId="478"/>
          <ac:picMkLst>
            <pc:docMk/>
            <pc:sldMk cId="3449002799" sldId="285"/>
            <ac:picMk id="4" creationId="{ACC234DD-180A-4321-85CE-44151930EA1A}"/>
          </ac:picMkLst>
        </pc:picChg>
        <pc:picChg chg="add mod ord">
          <ac:chgData name="Annette L" userId="9e9575a90489478b" providerId="LiveId" clId="{F41BD5CB-DE31-412C-8851-AD6B3B65EB25}" dt="2020-10-06T07:52:35.772" v="16650" actId="26606"/>
          <ac:picMkLst>
            <pc:docMk/>
            <pc:sldMk cId="3449002799" sldId="285"/>
            <ac:picMk id="3074" creationId="{4F43B501-BCA5-4FDA-82EC-FA2A65775DDD}"/>
          </ac:picMkLst>
        </pc:picChg>
        <pc:picChg chg="add mod ord">
          <ac:chgData name="Annette L" userId="9e9575a90489478b" providerId="LiveId" clId="{F41BD5CB-DE31-412C-8851-AD6B3B65EB25}" dt="2020-10-06T07:52:35.772" v="16650" actId="26606"/>
          <ac:picMkLst>
            <pc:docMk/>
            <pc:sldMk cId="3449002799" sldId="285"/>
            <ac:picMk id="3076" creationId="{1AC558E9-E093-4A9F-9C7A-DF9B71C2ACFA}"/>
          </ac:picMkLst>
        </pc:picChg>
        <pc:picChg chg="add del mod ord">
          <ac:chgData name="Annette L" userId="9e9575a90489478b" providerId="LiveId" clId="{F41BD5CB-DE31-412C-8851-AD6B3B65EB25}" dt="2020-10-06T07:49:42.461" v="16632" actId="478"/>
          <ac:picMkLst>
            <pc:docMk/>
            <pc:sldMk cId="3449002799" sldId="285"/>
            <ac:picMk id="3078" creationId="{E15090E6-5430-4897-9F3F-EB4474EA8B40}"/>
          </ac:picMkLst>
        </pc:picChg>
        <pc:picChg chg="add del mod ord">
          <ac:chgData name="Annette L" userId="9e9575a90489478b" providerId="LiveId" clId="{F41BD5CB-DE31-412C-8851-AD6B3B65EB25}" dt="2020-10-06T07:49:44.060" v="16633" actId="478"/>
          <ac:picMkLst>
            <pc:docMk/>
            <pc:sldMk cId="3449002799" sldId="285"/>
            <ac:picMk id="3080" creationId="{744EDF5B-7F13-49D2-ACA8-326A6F442CAC}"/>
          </ac:picMkLst>
        </pc:picChg>
        <pc:picChg chg="add mod ord">
          <ac:chgData name="Annette L" userId="9e9575a90489478b" providerId="LiveId" clId="{F41BD5CB-DE31-412C-8851-AD6B3B65EB25}" dt="2020-10-06T07:52:35.772" v="16650" actId="26606"/>
          <ac:picMkLst>
            <pc:docMk/>
            <pc:sldMk cId="3449002799" sldId="285"/>
            <ac:picMk id="3082" creationId="{DB708703-50C6-4D03-BE20-97446FFB2266}"/>
          </ac:picMkLst>
        </pc:picChg>
        <pc:picChg chg="add mod">
          <ac:chgData name="Annette L" userId="9e9575a90489478b" providerId="LiveId" clId="{F41BD5CB-DE31-412C-8851-AD6B3B65EB25}" dt="2020-10-06T07:53:38.874" v="16670" actId="14100"/>
          <ac:picMkLst>
            <pc:docMk/>
            <pc:sldMk cId="3449002799" sldId="285"/>
            <ac:picMk id="3086" creationId="{7494698C-1243-4680-B9B3-BFA732A3ACB9}"/>
          </ac:picMkLst>
        </pc:picChg>
      </pc:sldChg>
      <pc:sldChg chg="addSp delSp modSp add mod setBg setClrOvrMap modNotesTx">
        <pc:chgData name="Annette L" userId="9e9575a90489478b" providerId="LiveId" clId="{F41BD5CB-DE31-412C-8851-AD6B3B65EB25}" dt="2020-10-06T08:19:00.801" v="16852" actId="20577"/>
        <pc:sldMkLst>
          <pc:docMk/>
          <pc:sldMk cId="3950810631" sldId="286"/>
        </pc:sldMkLst>
        <pc:spChg chg="add del">
          <ac:chgData name="Annette L" userId="9e9575a90489478b" providerId="LiveId" clId="{F41BD5CB-DE31-412C-8851-AD6B3B65EB25}" dt="2020-10-06T08:17:30.278" v="16720" actId="26606"/>
          <ac:spMkLst>
            <pc:docMk/>
            <pc:sldMk cId="3950810631" sldId="286"/>
            <ac:spMk id="7" creationId="{42A4FC2C-047E-45A5-965D-8E1E3BF09BC6}"/>
          </ac:spMkLst>
        </pc:spChg>
        <pc:picChg chg="add mod">
          <ac:chgData name="Annette L" userId="9e9575a90489478b" providerId="LiveId" clId="{F41BD5CB-DE31-412C-8851-AD6B3B65EB25}" dt="2020-10-06T08:17:30.278" v="16720" actId="26606"/>
          <ac:picMkLst>
            <pc:docMk/>
            <pc:sldMk cId="3950810631" sldId="286"/>
            <ac:picMk id="2" creationId="{20ABE45C-72BE-4246-A091-F4F4A5962CB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4F0E5C-2442-41B4-B1EF-E834169AF2A8}"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8F9CB327-2A5A-4E58-8627-A54DC4E78793}">
      <dgm:prSet/>
      <dgm:spPr/>
      <dgm:t>
        <a:bodyPr/>
        <a:lstStyle/>
        <a:p>
          <a:r>
            <a:rPr lang="en-US"/>
            <a:t>Discretization strategy</a:t>
          </a:r>
        </a:p>
      </dgm:t>
    </dgm:pt>
    <dgm:pt modelId="{9E89FB0B-3B3A-4E03-B522-C2E7DC76B106}" type="parTrans" cxnId="{FD6DFFD2-CFE2-4023-A513-A9EC1E8DFC65}">
      <dgm:prSet/>
      <dgm:spPr/>
      <dgm:t>
        <a:bodyPr/>
        <a:lstStyle/>
        <a:p>
          <a:endParaRPr lang="en-US"/>
        </a:p>
      </dgm:t>
    </dgm:pt>
    <dgm:pt modelId="{1D87A962-99FA-416E-A153-02557721027B}" type="sibTrans" cxnId="{FD6DFFD2-CFE2-4023-A513-A9EC1E8DFC65}">
      <dgm:prSet/>
      <dgm:spPr/>
      <dgm:t>
        <a:bodyPr/>
        <a:lstStyle/>
        <a:p>
          <a:endParaRPr lang="en-US"/>
        </a:p>
      </dgm:t>
    </dgm:pt>
    <dgm:pt modelId="{371B073A-E1AC-44AA-8FBE-31014DF64DB3}">
      <dgm:prSet/>
      <dgm:spPr/>
      <dgm:t>
        <a:bodyPr/>
        <a:lstStyle/>
        <a:p>
          <a:r>
            <a:rPr lang="en-US"/>
            <a:t>Solution Algorithm </a:t>
          </a:r>
        </a:p>
      </dgm:t>
    </dgm:pt>
    <dgm:pt modelId="{0FFDAE45-A14B-40BD-8534-F681BDB82C88}" type="parTrans" cxnId="{00F1F71C-B468-4D4E-929E-C16AEDB62E48}">
      <dgm:prSet/>
      <dgm:spPr/>
      <dgm:t>
        <a:bodyPr/>
        <a:lstStyle/>
        <a:p>
          <a:endParaRPr lang="en-US"/>
        </a:p>
      </dgm:t>
    </dgm:pt>
    <dgm:pt modelId="{02192103-D72E-48DC-AC4D-67BE3E6CBEAA}" type="sibTrans" cxnId="{00F1F71C-B468-4D4E-929E-C16AEDB62E48}">
      <dgm:prSet/>
      <dgm:spPr/>
      <dgm:t>
        <a:bodyPr/>
        <a:lstStyle/>
        <a:p>
          <a:endParaRPr lang="en-US"/>
        </a:p>
      </dgm:t>
    </dgm:pt>
    <dgm:pt modelId="{BB4BEDA3-511E-42BB-AD1A-DB90D4C84E14}">
      <dgm:prSet/>
      <dgm:spPr/>
      <dgm:t>
        <a:bodyPr/>
        <a:lstStyle/>
        <a:p>
          <a:r>
            <a:rPr lang="en-US"/>
            <a:t>Post Processing Procedure</a:t>
          </a:r>
        </a:p>
      </dgm:t>
    </dgm:pt>
    <dgm:pt modelId="{2E2BB8B1-0449-4FC9-8D77-6C8C6541F8F6}" type="parTrans" cxnId="{2B076A13-EC30-49C3-AF9B-80593588E3E5}">
      <dgm:prSet/>
      <dgm:spPr/>
      <dgm:t>
        <a:bodyPr/>
        <a:lstStyle/>
        <a:p>
          <a:endParaRPr lang="en-US"/>
        </a:p>
      </dgm:t>
    </dgm:pt>
    <dgm:pt modelId="{6C27C289-4F31-4D29-9833-EF224CB8948A}" type="sibTrans" cxnId="{2B076A13-EC30-49C3-AF9B-80593588E3E5}">
      <dgm:prSet/>
      <dgm:spPr/>
      <dgm:t>
        <a:bodyPr/>
        <a:lstStyle/>
        <a:p>
          <a:endParaRPr lang="en-US"/>
        </a:p>
      </dgm:t>
    </dgm:pt>
    <dgm:pt modelId="{E2C3C6FC-8F03-4F2A-8777-915E669FA171}" type="pres">
      <dgm:prSet presAssocID="{F34F0E5C-2442-41B4-B1EF-E834169AF2A8}" presName="hierChild1" presStyleCnt="0">
        <dgm:presLayoutVars>
          <dgm:chPref val="1"/>
          <dgm:dir/>
          <dgm:animOne val="branch"/>
          <dgm:animLvl val="lvl"/>
          <dgm:resizeHandles/>
        </dgm:presLayoutVars>
      </dgm:prSet>
      <dgm:spPr/>
    </dgm:pt>
    <dgm:pt modelId="{A13BF636-DDB7-4D89-B961-2DDD86D53AFC}" type="pres">
      <dgm:prSet presAssocID="{8F9CB327-2A5A-4E58-8627-A54DC4E78793}" presName="hierRoot1" presStyleCnt="0"/>
      <dgm:spPr/>
    </dgm:pt>
    <dgm:pt modelId="{E3D5FEAD-9573-41BF-ABFE-21AF8D631D51}" type="pres">
      <dgm:prSet presAssocID="{8F9CB327-2A5A-4E58-8627-A54DC4E78793}" presName="composite" presStyleCnt="0"/>
      <dgm:spPr/>
    </dgm:pt>
    <dgm:pt modelId="{0174B552-1627-40B2-8102-8B2563AE0A6D}" type="pres">
      <dgm:prSet presAssocID="{8F9CB327-2A5A-4E58-8627-A54DC4E78793}" presName="background" presStyleLbl="node0" presStyleIdx="0" presStyleCnt="3"/>
      <dgm:spPr/>
    </dgm:pt>
    <dgm:pt modelId="{533ECDF7-10E9-41CD-85E1-CB58F383AADA}" type="pres">
      <dgm:prSet presAssocID="{8F9CB327-2A5A-4E58-8627-A54DC4E78793}" presName="text" presStyleLbl="fgAcc0" presStyleIdx="0" presStyleCnt="3">
        <dgm:presLayoutVars>
          <dgm:chPref val="3"/>
        </dgm:presLayoutVars>
      </dgm:prSet>
      <dgm:spPr/>
    </dgm:pt>
    <dgm:pt modelId="{00C917CA-84F1-49A9-9DBA-8DBF5B1DB29A}" type="pres">
      <dgm:prSet presAssocID="{8F9CB327-2A5A-4E58-8627-A54DC4E78793}" presName="hierChild2" presStyleCnt="0"/>
      <dgm:spPr/>
    </dgm:pt>
    <dgm:pt modelId="{D49B35B4-8598-4291-AFB7-85B6ED89F67B}" type="pres">
      <dgm:prSet presAssocID="{371B073A-E1AC-44AA-8FBE-31014DF64DB3}" presName="hierRoot1" presStyleCnt="0"/>
      <dgm:spPr/>
    </dgm:pt>
    <dgm:pt modelId="{4501059D-42FE-4567-8C21-F4635905CBD3}" type="pres">
      <dgm:prSet presAssocID="{371B073A-E1AC-44AA-8FBE-31014DF64DB3}" presName="composite" presStyleCnt="0"/>
      <dgm:spPr/>
    </dgm:pt>
    <dgm:pt modelId="{DD154646-24D9-4BA4-913D-83B1E05E4EF5}" type="pres">
      <dgm:prSet presAssocID="{371B073A-E1AC-44AA-8FBE-31014DF64DB3}" presName="background" presStyleLbl="node0" presStyleIdx="1" presStyleCnt="3"/>
      <dgm:spPr/>
    </dgm:pt>
    <dgm:pt modelId="{E75E7EAE-B2E0-4167-B016-7EB849C4B862}" type="pres">
      <dgm:prSet presAssocID="{371B073A-E1AC-44AA-8FBE-31014DF64DB3}" presName="text" presStyleLbl="fgAcc0" presStyleIdx="1" presStyleCnt="3">
        <dgm:presLayoutVars>
          <dgm:chPref val="3"/>
        </dgm:presLayoutVars>
      </dgm:prSet>
      <dgm:spPr/>
    </dgm:pt>
    <dgm:pt modelId="{E367600E-68D8-4294-A4EC-5EAC87833E53}" type="pres">
      <dgm:prSet presAssocID="{371B073A-E1AC-44AA-8FBE-31014DF64DB3}" presName="hierChild2" presStyleCnt="0"/>
      <dgm:spPr/>
    </dgm:pt>
    <dgm:pt modelId="{CC17A313-E7B8-4754-888E-472C6B933D24}" type="pres">
      <dgm:prSet presAssocID="{BB4BEDA3-511E-42BB-AD1A-DB90D4C84E14}" presName="hierRoot1" presStyleCnt="0"/>
      <dgm:spPr/>
    </dgm:pt>
    <dgm:pt modelId="{087AC926-4DD1-492C-8AB7-A393B38E4581}" type="pres">
      <dgm:prSet presAssocID="{BB4BEDA3-511E-42BB-AD1A-DB90D4C84E14}" presName="composite" presStyleCnt="0"/>
      <dgm:spPr/>
    </dgm:pt>
    <dgm:pt modelId="{CBAA82CB-2C3F-4FA0-A161-D5A3A4CCF6C3}" type="pres">
      <dgm:prSet presAssocID="{BB4BEDA3-511E-42BB-AD1A-DB90D4C84E14}" presName="background" presStyleLbl="node0" presStyleIdx="2" presStyleCnt="3"/>
      <dgm:spPr/>
    </dgm:pt>
    <dgm:pt modelId="{F56E94D0-4E6C-4293-8FFE-824EFFF3B006}" type="pres">
      <dgm:prSet presAssocID="{BB4BEDA3-511E-42BB-AD1A-DB90D4C84E14}" presName="text" presStyleLbl="fgAcc0" presStyleIdx="2" presStyleCnt="3">
        <dgm:presLayoutVars>
          <dgm:chPref val="3"/>
        </dgm:presLayoutVars>
      </dgm:prSet>
      <dgm:spPr/>
    </dgm:pt>
    <dgm:pt modelId="{DF1D09BC-188B-4F96-979F-3463E55940F9}" type="pres">
      <dgm:prSet presAssocID="{BB4BEDA3-511E-42BB-AD1A-DB90D4C84E14}" presName="hierChild2" presStyleCnt="0"/>
      <dgm:spPr/>
    </dgm:pt>
  </dgm:ptLst>
  <dgm:cxnLst>
    <dgm:cxn modelId="{B48E3E0E-10BE-4C54-8708-C7967E01B114}" type="presOf" srcId="{BB4BEDA3-511E-42BB-AD1A-DB90D4C84E14}" destId="{F56E94D0-4E6C-4293-8FFE-824EFFF3B006}" srcOrd="0" destOrd="0" presId="urn:microsoft.com/office/officeart/2005/8/layout/hierarchy1"/>
    <dgm:cxn modelId="{2B076A13-EC30-49C3-AF9B-80593588E3E5}" srcId="{F34F0E5C-2442-41B4-B1EF-E834169AF2A8}" destId="{BB4BEDA3-511E-42BB-AD1A-DB90D4C84E14}" srcOrd="2" destOrd="0" parTransId="{2E2BB8B1-0449-4FC9-8D77-6C8C6541F8F6}" sibTransId="{6C27C289-4F31-4D29-9833-EF224CB8948A}"/>
    <dgm:cxn modelId="{00F1F71C-B468-4D4E-929E-C16AEDB62E48}" srcId="{F34F0E5C-2442-41B4-B1EF-E834169AF2A8}" destId="{371B073A-E1AC-44AA-8FBE-31014DF64DB3}" srcOrd="1" destOrd="0" parTransId="{0FFDAE45-A14B-40BD-8534-F681BDB82C88}" sibTransId="{02192103-D72E-48DC-AC4D-67BE3E6CBEAA}"/>
    <dgm:cxn modelId="{774F8540-36FB-41AD-A2AF-E82A5C0F2C3B}" type="presOf" srcId="{F34F0E5C-2442-41B4-B1EF-E834169AF2A8}" destId="{E2C3C6FC-8F03-4F2A-8777-915E669FA171}" srcOrd="0" destOrd="0" presId="urn:microsoft.com/office/officeart/2005/8/layout/hierarchy1"/>
    <dgm:cxn modelId="{63B54359-9F0A-4F8D-A6E6-02DE5525C0EE}" type="presOf" srcId="{371B073A-E1AC-44AA-8FBE-31014DF64DB3}" destId="{E75E7EAE-B2E0-4167-B016-7EB849C4B862}" srcOrd="0" destOrd="0" presId="urn:microsoft.com/office/officeart/2005/8/layout/hierarchy1"/>
    <dgm:cxn modelId="{EE101DCE-B6EB-45B1-BBCE-5E8DC393AAAB}" type="presOf" srcId="{8F9CB327-2A5A-4E58-8627-A54DC4E78793}" destId="{533ECDF7-10E9-41CD-85E1-CB58F383AADA}" srcOrd="0" destOrd="0" presId="urn:microsoft.com/office/officeart/2005/8/layout/hierarchy1"/>
    <dgm:cxn modelId="{FD6DFFD2-CFE2-4023-A513-A9EC1E8DFC65}" srcId="{F34F0E5C-2442-41B4-B1EF-E834169AF2A8}" destId="{8F9CB327-2A5A-4E58-8627-A54DC4E78793}" srcOrd="0" destOrd="0" parTransId="{9E89FB0B-3B3A-4E03-B522-C2E7DC76B106}" sibTransId="{1D87A962-99FA-416E-A153-02557721027B}"/>
    <dgm:cxn modelId="{4FB33044-EEDB-403C-8E0F-61B84C576805}" type="presParOf" srcId="{E2C3C6FC-8F03-4F2A-8777-915E669FA171}" destId="{A13BF636-DDB7-4D89-B961-2DDD86D53AFC}" srcOrd="0" destOrd="0" presId="urn:microsoft.com/office/officeart/2005/8/layout/hierarchy1"/>
    <dgm:cxn modelId="{797D8452-AA5A-4AFE-8FDA-75755FF0EE3D}" type="presParOf" srcId="{A13BF636-DDB7-4D89-B961-2DDD86D53AFC}" destId="{E3D5FEAD-9573-41BF-ABFE-21AF8D631D51}" srcOrd="0" destOrd="0" presId="urn:microsoft.com/office/officeart/2005/8/layout/hierarchy1"/>
    <dgm:cxn modelId="{E671C946-C803-4AE5-A463-892809CD7145}" type="presParOf" srcId="{E3D5FEAD-9573-41BF-ABFE-21AF8D631D51}" destId="{0174B552-1627-40B2-8102-8B2563AE0A6D}" srcOrd="0" destOrd="0" presId="urn:microsoft.com/office/officeart/2005/8/layout/hierarchy1"/>
    <dgm:cxn modelId="{D7BF9ED8-5BA2-4F7A-8FF6-9102455D3C2C}" type="presParOf" srcId="{E3D5FEAD-9573-41BF-ABFE-21AF8D631D51}" destId="{533ECDF7-10E9-41CD-85E1-CB58F383AADA}" srcOrd="1" destOrd="0" presId="urn:microsoft.com/office/officeart/2005/8/layout/hierarchy1"/>
    <dgm:cxn modelId="{0913A7DF-F3D4-4DCE-BC5F-08038CBDDAAC}" type="presParOf" srcId="{A13BF636-DDB7-4D89-B961-2DDD86D53AFC}" destId="{00C917CA-84F1-49A9-9DBA-8DBF5B1DB29A}" srcOrd="1" destOrd="0" presId="urn:microsoft.com/office/officeart/2005/8/layout/hierarchy1"/>
    <dgm:cxn modelId="{8B94F62C-9BDF-4B27-8475-FCF965DB8C0E}" type="presParOf" srcId="{E2C3C6FC-8F03-4F2A-8777-915E669FA171}" destId="{D49B35B4-8598-4291-AFB7-85B6ED89F67B}" srcOrd="1" destOrd="0" presId="urn:microsoft.com/office/officeart/2005/8/layout/hierarchy1"/>
    <dgm:cxn modelId="{5EE81C02-05FB-459B-9015-C0B34C3F8CFB}" type="presParOf" srcId="{D49B35B4-8598-4291-AFB7-85B6ED89F67B}" destId="{4501059D-42FE-4567-8C21-F4635905CBD3}" srcOrd="0" destOrd="0" presId="urn:microsoft.com/office/officeart/2005/8/layout/hierarchy1"/>
    <dgm:cxn modelId="{19A20CC0-3A4D-492C-BD36-442F809C90E5}" type="presParOf" srcId="{4501059D-42FE-4567-8C21-F4635905CBD3}" destId="{DD154646-24D9-4BA4-913D-83B1E05E4EF5}" srcOrd="0" destOrd="0" presId="urn:microsoft.com/office/officeart/2005/8/layout/hierarchy1"/>
    <dgm:cxn modelId="{539981D9-2BC4-40A9-99A7-888EF95E546D}" type="presParOf" srcId="{4501059D-42FE-4567-8C21-F4635905CBD3}" destId="{E75E7EAE-B2E0-4167-B016-7EB849C4B862}" srcOrd="1" destOrd="0" presId="urn:microsoft.com/office/officeart/2005/8/layout/hierarchy1"/>
    <dgm:cxn modelId="{6452BA40-E2DA-486B-B26B-AE1394E1DFDA}" type="presParOf" srcId="{D49B35B4-8598-4291-AFB7-85B6ED89F67B}" destId="{E367600E-68D8-4294-A4EC-5EAC87833E53}" srcOrd="1" destOrd="0" presId="urn:microsoft.com/office/officeart/2005/8/layout/hierarchy1"/>
    <dgm:cxn modelId="{62D44A52-7607-4567-9CE4-5EA24E6C38EA}" type="presParOf" srcId="{E2C3C6FC-8F03-4F2A-8777-915E669FA171}" destId="{CC17A313-E7B8-4754-888E-472C6B933D24}" srcOrd="2" destOrd="0" presId="urn:microsoft.com/office/officeart/2005/8/layout/hierarchy1"/>
    <dgm:cxn modelId="{485935FF-9D03-43C7-8988-99FBE4577ED5}" type="presParOf" srcId="{CC17A313-E7B8-4754-888E-472C6B933D24}" destId="{087AC926-4DD1-492C-8AB7-A393B38E4581}" srcOrd="0" destOrd="0" presId="urn:microsoft.com/office/officeart/2005/8/layout/hierarchy1"/>
    <dgm:cxn modelId="{D723B080-C713-4E82-AE4D-0229295B180E}" type="presParOf" srcId="{087AC926-4DD1-492C-8AB7-A393B38E4581}" destId="{CBAA82CB-2C3F-4FA0-A161-D5A3A4CCF6C3}" srcOrd="0" destOrd="0" presId="urn:microsoft.com/office/officeart/2005/8/layout/hierarchy1"/>
    <dgm:cxn modelId="{09A45773-5C6B-4F1C-9761-41313BF5BE45}" type="presParOf" srcId="{087AC926-4DD1-492C-8AB7-A393B38E4581}" destId="{F56E94D0-4E6C-4293-8FFE-824EFFF3B006}" srcOrd="1" destOrd="0" presId="urn:microsoft.com/office/officeart/2005/8/layout/hierarchy1"/>
    <dgm:cxn modelId="{494918F9-5922-407F-8C50-F3C16D8C1434}" type="presParOf" srcId="{CC17A313-E7B8-4754-888E-472C6B933D24}" destId="{DF1D09BC-188B-4F96-979F-3463E55940F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4B552-1627-40B2-8102-8B2563AE0A6D}">
      <dsp:nvSpPr>
        <dsp:cNvPr id="0" name=""/>
        <dsp:cNvSpPr/>
      </dsp:nvSpPr>
      <dsp:spPr>
        <a:xfrm>
          <a:off x="0" y="511845"/>
          <a:ext cx="2846069" cy="18072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3ECDF7-10E9-41CD-85E1-CB58F383AADA}">
      <dsp:nvSpPr>
        <dsp:cNvPr id="0" name=""/>
        <dsp:cNvSpPr/>
      </dsp:nvSpPr>
      <dsp:spPr>
        <a:xfrm>
          <a:off x="316230" y="812264"/>
          <a:ext cx="2846069" cy="18072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Discretization strategy</a:t>
          </a:r>
        </a:p>
      </dsp:txBody>
      <dsp:txXfrm>
        <a:off x="369163" y="865197"/>
        <a:ext cx="2740203" cy="1701388"/>
      </dsp:txXfrm>
    </dsp:sp>
    <dsp:sp modelId="{DD154646-24D9-4BA4-913D-83B1E05E4EF5}">
      <dsp:nvSpPr>
        <dsp:cNvPr id="0" name=""/>
        <dsp:cNvSpPr/>
      </dsp:nvSpPr>
      <dsp:spPr>
        <a:xfrm>
          <a:off x="3478529" y="511845"/>
          <a:ext cx="2846069" cy="18072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5E7EAE-B2E0-4167-B016-7EB849C4B862}">
      <dsp:nvSpPr>
        <dsp:cNvPr id="0" name=""/>
        <dsp:cNvSpPr/>
      </dsp:nvSpPr>
      <dsp:spPr>
        <a:xfrm>
          <a:off x="3794759" y="812264"/>
          <a:ext cx="2846069" cy="18072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Solution Algorithm </a:t>
          </a:r>
        </a:p>
      </dsp:txBody>
      <dsp:txXfrm>
        <a:off x="3847692" y="865197"/>
        <a:ext cx="2740203" cy="1701388"/>
      </dsp:txXfrm>
    </dsp:sp>
    <dsp:sp modelId="{CBAA82CB-2C3F-4FA0-A161-D5A3A4CCF6C3}">
      <dsp:nvSpPr>
        <dsp:cNvPr id="0" name=""/>
        <dsp:cNvSpPr/>
      </dsp:nvSpPr>
      <dsp:spPr>
        <a:xfrm>
          <a:off x="6957059" y="511845"/>
          <a:ext cx="2846069" cy="18072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6E94D0-4E6C-4293-8FFE-824EFFF3B006}">
      <dsp:nvSpPr>
        <dsp:cNvPr id="0" name=""/>
        <dsp:cNvSpPr/>
      </dsp:nvSpPr>
      <dsp:spPr>
        <a:xfrm>
          <a:off x="7273289" y="812264"/>
          <a:ext cx="2846069" cy="18072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Post Processing Procedure</a:t>
          </a:r>
        </a:p>
      </dsp:txBody>
      <dsp:txXfrm>
        <a:off x="7326222" y="865197"/>
        <a:ext cx="2740203" cy="17013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21994-6BCE-4564-8D27-006720A8AD75}" type="datetimeFigureOut">
              <a:rPr lang="en-US" smtClean="0"/>
              <a:t>10/6/2020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E4CBB0-5CE5-4AEF-AABD-E63F356DEE3B}" type="slidenum">
              <a:rPr lang="en-US" smtClean="0"/>
              <a:t>‹#›</a:t>
            </a:fld>
            <a:endParaRPr lang="en-US"/>
          </a:p>
        </p:txBody>
      </p:sp>
    </p:spTree>
    <p:extLst>
      <p:ext uri="{BB962C8B-B14F-4D97-AF65-F5344CB8AC3E}">
        <p14:creationId xmlns:p14="http://schemas.microsoft.com/office/powerpoint/2010/main" val="1003388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an object, we look at its shape, its components, and how it responds to the environment. Let’s look at this car. We all know that if we go up to the windshield and kick it, there is a good chance it will break. We also know that if we go up to the front of the car and kick it, we probably wont break it; there’s a greater chance that you hurt your foot or dented the metal slightly. </a:t>
            </a:r>
          </a:p>
          <a:p>
            <a:r>
              <a:rPr lang="en-US" dirty="0"/>
              <a:t>Why is this? What do we know about the car that makes us come up with these conclusions. One of the most obvious reasons is because we know that glass is rather easy to shatter, and metal will just bend. </a:t>
            </a:r>
          </a:p>
          <a:p>
            <a:endParaRPr lang="en-US" dirty="0"/>
          </a:p>
        </p:txBody>
      </p:sp>
      <p:sp>
        <p:nvSpPr>
          <p:cNvPr id="4" name="Slide Number Placeholder 3"/>
          <p:cNvSpPr>
            <a:spLocks noGrp="1"/>
          </p:cNvSpPr>
          <p:nvPr>
            <p:ph type="sldNum" sz="quarter" idx="5"/>
          </p:nvPr>
        </p:nvSpPr>
        <p:spPr/>
        <p:txBody>
          <a:bodyPr/>
          <a:lstStyle/>
          <a:p>
            <a:fld id="{10E4CBB0-5CE5-4AEF-AABD-E63F356DEE3B}" type="slidenum">
              <a:rPr lang="en-US" smtClean="0"/>
              <a:t>2</a:t>
            </a:fld>
            <a:endParaRPr lang="en-US"/>
          </a:p>
        </p:txBody>
      </p:sp>
    </p:spTree>
    <p:extLst>
      <p:ext uri="{BB962C8B-B14F-4D97-AF65-F5344CB8AC3E}">
        <p14:creationId xmlns:p14="http://schemas.microsoft.com/office/powerpoint/2010/main" val="3893425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thing we need to define is the material of our object. Earlier, we spoke of the difference between kicking the metal piece of the car and the window. One has greater elasticity than the other, and thus one is less likely to break than the other. I have been throwing around the words stress and strain. Stress is the deforming force per unit of area while strain is the actual change in shape of the original object. We can see in the graph that a brittle material can undergo a lot of stress with little strain while a fairly ductile material such as plastic undergoes a lot of strain at a little stress. </a:t>
            </a:r>
          </a:p>
          <a:p>
            <a:endParaRPr lang="en-US" dirty="0"/>
          </a:p>
          <a:p>
            <a:endParaRPr lang="en-US" dirty="0"/>
          </a:p>
        </p:txBody>
      </p:sp>
      <p:sp>
        <p:nvSpPr>
          <p:cNvPr id="4" name="Slide Number Placeholder 3"/>
          <p:cNvSpPr>
            <a:spLocks noGrp="1"/>
          </p:cNvSpPr>
          <p:nvPr>
            <p:ph type="sldNum" sz="quarter" idx="5"/>
          </p:nvPr>
        </p:nvSpPr>
        <p:spPr/>
        <p:txBody>
          <a:bodyPr/>
          <a:lstStyle/>
          <a:p>
            <a:fld id="{10E4CBB0-5CE5-4AEF-AABD-E63F356DEE3B}" type="slidenum">
              <a:rPr lang="en-US" smtClean="0"/>
              <a:t>14</a:t>
            </a:fld>
            <a:endParaRPr lang="en-US"/>
          </a:p>
        </p:txBody>
      </p:sp>
    </p:spTree>
    <p:extLst>
      <p:ext uri="{BB962C8B-B14F-4D97-AF65-F5344CB8AC3E}">
        <p14:creationId xmlns:p14="http://schemas.microsoft.com/office/powerpoint/2010/main" val="3224446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pretend we put a load on an object at a particular point. Our FEA wants to describe the whole system in an equation which can tell us about the structural changes caused by the downwards force</a:t>
            </a:r>
          </a:p>
        </p:txBody>
      </p:sp>
      <p:sp>
        <p:nvSpPr>
          <p:cNvPr id="4" name="Slide Number Placeholder 3"/>
          <p:cNvSpPr>
            <a:spLocks noGrp="1"/>
          </p:cNvSpPr>
          <p:nvPr>
            <p:ph type="sldNum" sz="quarter" idx="5"/>
          </p:nvPr>
        </p:nvSpPr>
        <p:spPr/>
        <p:txBody>
          <a:bodyPr/>
          <a:lstStyle/>
          <a:p>
            <a:fld id="{10E4CBB0-5CE5-4AEF-AABD-E63F356DEE3B}" type="slidenum">
              <a:rPr lang="en-US" smtClean="0"/>
              <a:t>15</a:t>
            </a:fld>
            <a:endParaRPr lang="en-US"/>
          </a:p>
        </p:txBody>
      </p:sp>
    </p:spTree>
    <p:extLst>
      <p:ext uri="{BB962C8B-B14F-4D97-AF65-F5344CB8AC3E}">
        <p14:creationId xmlns:p14="http://schemas.microsoft.com/office/powerpoint/2010/main" val="2722625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a:t>
            </a:r>
            <a:r>
              <a:rPr lang="en-US" dirty="0"/>
              <a:t>equation starts at the fundamentals: it looks at the displacement of any node. Each node has an equation that describes its displacement as a function of its coordinates. If we look back at our quadrilateral element, we can derive eight equations from it. These eight equation then form a matrix. The fundamental laws of mechanics are then applied to the matrix. Displacement is related to stress, and stress is related to strain, and then from strain we can derive potential energy. Minimum potential energy can tell us a lot about a system since we know the system is stable if the potential energy is at its minimum. </a:t>
            </a:r>
          </a:p>
        </p:txBody>
      </p:sp>
      <p:sp>
        <p:nvSpPr>
          <p:cNvPr id="4" name="Slide Number Placeholder 3"/>
          <p:cNvSpPr>
            <a:spLocks noGrp="1"/>
          </p:cNvSpPr>
          <p:nvPr>
            <p:ph type="sldNum" sz="quarter" idx="5"/>
          </p:nvPr>
        </p:nvSpPr>
        <p:spPr/>
        <p:txBody>
          <a:bodyPr/>
          <a:lstStyle/>
          <a:p>
            <a:fld id="{10E4CBB0-5CE5-4AEF-AABD-E63F356DEE3B}" type="slidenum">
              <a:rPr lang="en-US" smtClean="0"/>
              <a:t>16</a:t>
            </a:fld>
            <a:endParaRPr lang="en-US"/>
          </a:p>
        </p:txBody>
      </p:sp>
    </p:spTree>
    <p:extLst>
      <p:ext uri="{BB962C8B-B14F-4D97-AF65-F5344CB8AC3E}">
        <p14:creationId xmlns:p14="http://schemas.microsoft.com/office/powerpoint/2010/main" val="655759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process gives us a system of equations for the element.</a:t>
            </a:r>
          </a:p>
          <a:p>
            <a:r>
              <a:rPr lang="en-US" dirty="0"/>
              <a:t>The new matrix is called the stiffness matrix. The matrix operates on vector x and y whose components are the displacements for the whole element. By looking at the displacement of nodes relative to their position, stress contours can be determined.</a:t>
            </a:r>
          </a:p>
          <a:p>
            <a:r>
              <a:rPr lang="en-US" dirty="0"/>
              <a:t>This process is carried on for every element in the mesh. Every stiffness matrix is then combined into a single large matrix representing the stiffness of the whole system. Because nodes for two elements are shared, the values will be found in both matrices.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simplify the matrix, the equations are solved. Each equation is then substituted into the remaining ones. This continues until we are left with the solution for a single node. This result is then used to find the values for all the other nodes. </a:t>
            </a:r>
          </a:p>
        </p:txBody>
      </p:sp>
      <p:sp>
        <p:nvSpPr>
          <p:cNvPr id="4" name="Slide Number Placeholder 3"/>
          <p:cNvSpPr>
            <a:spLocks noGrp="1"/>
          </p:cNvSpPr>
          <p:nvPr>
            <p:ph type="sldNum" sz="quarter" idx="5"/>
          </p:nvPr>
        </p:nvSpPr>
        <p:spPr/>
        <p:txBody>
          <a:bodyPr/>
          <a:lstStyle/>
          <a:p>
            <a:fld id="{10E4CBB0-5CE5-4AEF-AABD-E63F356DEE3B}" type="slidenum">
              <a:rPr lang="en-US" smtClean="0"/>
              <a:t>17</a:t>
            </a:fld>
            <a:endParaRPr lang="en-US"/>
          </a:p>
        </p:txBody>
      </p:sp>
    </p:spTree>
    <p:extLst>
      <p:ext uri="{BB962C8B-B14F-4D97-AF65-F5344CB8AC3E}">
        <p14:creationId xmlns:p14="http://schemas.microsoft.com/office/powerpoint/2010/main" val="2046378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Thus, we can find the stresses for each area in this manner, and plot them colorfully. Red is area of greatest compression and blue is area of greatest tension.</a:t>
            </a:r>
          </a:p>
          <a:p>
            <a:endParaRPr lang="en-US" dirty="0"/>
          </a:p>
          <a:p>
            <a:r>
              <a:rPr lang="en-US" dirty="0"/>
              <a:t>The process can be repeated with the load at a different point. </a:t>
            </a:r>
          </a:p>
          <a:p>
            <a:endParaRPr lang="en-US" dirty="0"/>
          </a:p>
        </p:txBody>
      </p:sp>
      <p:sp>
        <p:nvSpPr>
          <p:cNvPr id="4" name="Slide Number Placeholder 3"/>
          <p:cNvSpPr>
            <a:spLocks noGrp="1"/>
          </p:cNvSpPr>
          <p:nvPr>
            <p:ph type="sldNum" sz="quarter" idx="5"/>
          </p:nvPr>
        </p:nvSpPr>
        <p:spPr/>
        <p:txBody>
          <a:bodyPr/>
          <a:lstStyle/>
          <a:p>
            <a:fld id="{10E4CBB0-5CE5-4AEF-AABD-E63F356DEE3B}" type="slidenum">
              <a:rPr lang="en-US" smtClean="0"/>
              <a:t>18</a:t>
            </a:fld>
            <a:endParaRPr lang="en-US"/>
          </a:p>
        </p:txBody>
      </p:sp>
    </p:spTree>
    <p:extLst>
      <p:ext uri="{BB962C8B-B14F-4D97-AF65-F5344CB8AC3E}">
        <p14:creationId xmlns:p14="http://schemas.microsoft.com/office/powerpoint/2010/main" val="4241986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we have subdivided our object and selected a solution algorithm, we can talk about post processing. First, we must run for a check for problems that occurred during the solution. This can include on paper sanity checks or other post processing software. Then information can be presented as necessary; we can print, sort, animate, or graph anything we want with our data.</a:t>
            </a:r>
          </a:p>
        </p:txBody>
      </p:sp>
      <p:sp>
        <p:nvSpPr>
          <p:cNvPr id="4" name="Slide Number Placeholder 3"/>
          <p:cNvSpPr>
            <a:spLocks noGrp="1"/>
          </p:cNvSpPr>
          <p:nvPr>
            <p:ph type="sldNum" sz="quarter" idx="5"/>
          </p:nvPr>
        </p:nvSpPr>
        <p:spPr/>
        <p:txBody>
          <a:bodyPr/>
          <a:lstStyle/>
          <a:p>
            <a:fld id="{10E4CBB0-5CE5-4AEF-AABD-E63F356DEE3B}" type="slidenum">
              <a:rPr lang="en-US" smtClean="0"/>
              <a:t>19</a:t>
            </a:fld>
            <a:endParaRPr lang="en-US"/>
          </a:p>
        </p:txBody>
      </p:sp>
    </p:spTree>
    <p:extLst>
      <p:ext uri="{BB962C8B-B14F-4D97-AF65-F5344CB8AC3E}">
        <p14:creationId xmlns:p14="http://schemas.microsoft.com/office/powerpoint/2010/main" val="3137575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far </a:t>
            </a:r>
            <a:r>
              <a:rPr lang="en-US" dirty="0" err="1"/>
              <a:t>ive</a:t>
            </a:r>
            <a:r>
              <a:rPr lang="en-US" dirty="0"/>
              <a:t> been very theoretical about the entire process. </a:t>
            </a:r>
            <a:r>
              <a:rPr lang="en-US" dirty="0" err="1"/>
              <a:t>Im</a:t>
            </a:r>
            <a:r>
              <a:rPr lang="en-US" dirty="0"/>
              <a:t> not going to lie, the math for these analyses can get very </a:t>
            </a:r>
            <a:r>
              <a:rPr lang="en-US" dirty="0" err="1"/>
              <a:t>very</a:t>
            </a:r>
            <a:r>
              <a:rPr lang="en-US" dirty="0"/>
              <a:t> complicated, so we will cover a little bit of it only- FEA can have a lot of complicated partial differential equations. The process of FEA essentially is FEA: taking a system governed by differential equations and partitioning it into elements that can individually be solved with simple linear equations. With these partitions, we attempt to make a linear approximation as close as possible to the continuous solution. </a:t>
            </a:r>
          </a:p>
          <a:p>
            <a:endParaRPr lang="en-US" dirty="0"/>
          </a:p>
          <a:p>
            <a:endParaRPr lang="en-US" dirty="0"/>
          </a:p>
        </p:txBody>
      </p:sp>
      <p:sp>
        <p:nvSpPr>
          <p:cNvPr id="4" name="Slide Number Placeholder 3"/>
          <p:cNvSpPr>
            <a:spLocks noGrp="1"/>
          </p:cNvSpPr>
          <p:nvPr>
            <p:ph type="sldNum" sz="quarter" idx="5"/>
          </p:nvPr>
        </p:nvSpPr>
        <p:spPr/>
        <p:txBody>
          <a:bodyPr/>
          <a:lstStyle/>
          <a:p>
            <a:fld id="{10E4CBB0-5CE5-4AEF-AABD-E63F356DEE3B}" type="slidenum">
              <a:rPr lang="en-US" smtClean="0"/>
              <a:t>20</a:t>
            </a:fld>
            <a:endParaRPr lang="en-US"/>
          </a:p>
        </p:txBody>
      </p:sp>
    </p:spTree>
    <p:extLst>
      <p:ext uri="{BB962C8B-B14F-4D97-AF65-F5344CB8AC3E}">
        <p14:creationId xmlns:p14="http://schemas.microsoft.com/office/powerpoint/2010/main" val="2054891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Most engineering applications are represented with differential equations with constraints called boundary conditions</a:t>
            </a:r>
          </a:p>
          <a:p>
            <a:r>
              <a:rPr lang="en-US" sz="1200" dirty="0">
                <a:solidFill>
                  <a:schemeClr val="bg1"/>
                </a:solidFill>
              </a:rPr>
              <a:t>For simple geometries, we use analytical methods such as integration, Laplace transforms, etc.</a:t>
            </a:r>
          </a:p>
          <a:p>
            <a:r>
              <a:rPr lang="en-US" sz="1200" dirty="0">
                <a:solidFill>
                  <a:schemeClr val="bg1"/>
                </a:solidFill>
              </a:rPr>
              <a:t>But how do we handle complex geometries?</a:t>
            </a:r>
          </a:p>
          <a:p>
            <a:r>
              <a:rPr lang="en-US" sz="1200" dirty="0">
                <a:solidFill>
                  <a:schemeClr val="bg1"/>
                </a:solidFill>
              </a:rPr>
              <a:t>We need a numerical method that takes differential equations and boundary constraints and turns them into linear functions</a:t>
            </a:r>
          </a:p>
          <a:p>
            <a:endParaRPr lang="en-US" dirty="0"/>
          </a:p>
        </p:txBody>
      </p:sp>
      <p:sp>
        <p:nvSpPr>
          <p:cNvPr id="4" name="Slide Number Placeholder 3"/>
          <p:cNvSpPr>
            <a:spLocks noGrp="1"/>
          </p:cNvSpPr>
          <p:nvPr>
            <p:ph type="sldNum" sz="quarter" idx="5"/>
          </p:nvPr>
        </p:nvSpPr>
        <p:spPr/>
        <p:txBody>
          <a:bodyPr/>
          <a:lstStyle/>
          <a:p>
            <a:fld id="{10E4CBB0-5CE5-4AEF-AABD-E63F356DEE3B}" type="slidenum">
              <a:rPr lang="en-US" smtClean="0"/>
              <a:t>21</a:t>
            </a:fld>
            <a:endParaRPr lang="en-US"/>
          </a:p>
        </p:txBody>
      </p:sp>
    </p:spTree>
    <p:extLst>
      <p:ext uri="{BB962C8B-B14F-4D97-AF65-F5344CB8AC3E}">
        <p14:creationId xmlns:p14="http://schemas.microsoft.com/office/powerpoint/2010/main" val="2790786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Usually, we just create our mesh and define our boundaries in our FEA solver…but what if we wanted to try doing it ourselves or perform a sanity check?</a:t>
            </a:r>
          </a:p>
          <a:p>
            <a:r>
              <a:rPr lang="en-US" sz="1200" dirty="0"/>
              <a:t>There are a few steps to the Finite Element Method. We have to establish a strong formulation of equations, obtain a weak formulation, Choose approximations for unknown functions, Choose a basis function, and Solve. </a:t>
            </a:r>
            <a:endParaRPr lang="en-US" dirty="0"/>
          </a:p>
        </p:txBody>
      </p:sp>
      <p:sp>
        <p:nvSpPr>
          <p:cNvPr id="4" name="Slide Number Placeholder 3"/>
          <p:cNvSpPr>
            <a:spLocks noGrp="1"/>
          </p:cNvSpPr>
          <p:nvPr>
            <p:ph type="sldNum" sz="quarter" idx="5"/>
          </p:nvPr>
        </p:nvSpPr>
        <p:spPr/>
        <p:txBody>
          <a:bodyPr/>
          <a:lstStyle/>
          <a:p>
            <a:fld id="{10E4CBB0-5CE5-4AEF-AABD-E63F356DEE3B}" type="slidenum">
              <a:rPr lang="en-US" smtClean="0"/>
              <a:t>22</a:t>
            </a:fld>
            <a:endParaRPr lang="en-US"/>
          </a:p>
        </p:txBody>
      </p:sp>
    </p:spTree>
    <p:extLst>
      <p:ext uri="{BB962C8B-B14F-4D97-AF65-F5344CB8AC3E}">
        <p14:creationId xmlns:p14="http://schemas.microsoft.com/office/powerpoint/2010/main" val="3379805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assume we have this shape where the outer boundary is gamma and inner region is omega. Step one of our method is to establish a strong equation. A strong form is a conventional differential equation while the weak form is an alternate </a:t>
            </a:r>
            <a:r>
              <a:rPr lang="en-US" sz="1200" dirty="0"/>
              <a:t>representation of the differential equation. While strong form solutions must be continuous and differential, weak form solutions have larger sets of functions. Lets say our strong differential equation for this particular problem is a </a:t>
            </a:r>
            <a:r>
              <a:rPr lang="en-US" sz="1200" dirty="0" err="1"/>
              <a:t>poisson</a:t>
            </a:r>
            <a:r>
              <a:rPr lang="en-US" sz="1200" dirty="0"/>
              <a:t> equation. Lets assume </a:t>
            </a:r>
            <a:r>
              <a:rPr lang="en-US" sz="1200" dirty="0" err="1"/>
              <a:t>u^e</a:t>
            </a:r>
            <a:r>
              <a:rPr lang="en-US" sz="1200" dirty="0"/>
              <a:t> (</a:t>
            </a:r>
            <a:r>
              <a:rPr lang="en-US" sz="1200" dirty="0" err="1"/>
              <a:t>x,y</a:t>
            </a:r>
            <a:r>
              <a:rPr lang="en-US" sz="1200" dirty="0"/>
              <a:t>) is the exact solution to this equation</a:t>
            </a:r>
          </a:p>
          <a:p>
            <a:endParaRPr lang="en-US" dirty="0"/>
          </a:p>
        </p:txBody>
      </p:sp>
      <p:sp>
        <p:nvSpPr>
          <p:cNvPr id="4" name="Slide Number Placeholder 3"/>
          <p:cNvSpPr>
            <a:spLocks noGrp="1"/>
          </p:cNvSpPr>
          <p:nvPr>
            <p:ph type="sldNum" sz="quarter" idx="5"/>
          </p:nvPr>
        </p:nvSpPr>
        <p:spPr/>
        <p:txBody>
          <a:bodyPr/>
          <a:lstStyle/>
          <a:p>
            <a:fld id="{10E4CBB0-5CE5-4AEF-AABD-E63F356DEE3B}" type="slidenum">
              <a:rPr lang="en-US" smtClean="0"/>
              <a:t>23</a:t>
            </a:fld>
            <a:endParaRPr lang="en-US"/>
          </a:p>
        </p:txBody>
      </p:sp>
    </p:spTree>
    <p:extLst>
      <p:ext uri="{BB962C8B-B14F-4D97-AF65-F5344CB8AC3E}">
        <p14:creationId xmlns:p14="http://schemas.microsoft.com/office/powerpoint/2010/main" val="164678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these chairs. Assume both are made from the same wood. Which chair is more likely to fall?</a:t>
            </a:r>
          </a:p>
          <a:p>
            <a:r>
              <a:rPr lang="en-US" dirty="0"/>
              <a:t>Our intuition tells us that the blue chair simply cannot work, but the light brown chair could. Both have three legs and are made of the same material, so what’s different.</a:t>
            </a:r>
          </a:p>
          <a:p>
            <a:r>
              <a:rPr lang="en-US" dirty="0"/>
              <a:t>The structure of these objects tells us whether or not they can withstand gravity or some other force placed on it.</a:t>
            </a:r>
          </a:p>
          <a:p>
            <a:endParaRPr lang="en-US" dirty="0"/>
          </a:p>
        </p:txBody>
      </p:sp>
      <p:sp>
        <p:nvSpPr>
          <p:cNvPr id="4" name="Slide Number Placeholder 3"/>
          <p:cNvSpPr>
            <a:spLocks noGrp="1"/>
          </p:cNvSpPr>
          <p:nvPr>
            <p:ph type="sldNum" sz="quarter" idx="5"/>
          </p:nvPr>
        </p:nvSpPr>
        <p:spPr/>
        <p:txBody>
          <a:bodyPr/>
          <a:lstStyle/>
          <a:p>
            <a:fld id="{10E4CBB0-5CE5-4AEF-AABD-E63F356DEE3B}" type="slidenum">
              <a:rPr lang="en-US" smtClean="0"/>
              <a:t>3</a:t>
            </a:fld>
            <a:endParaRPr lang="en-US"/>
          </a:p>
        </p:txBody>
      </p:sp>
    </p:spTree>
    <p:extLst>
      <p:ext uri="{BB962C8B-B14F-4D97-AF65-F5344CB8AC3E}">
        <p14:creationId xmlns:p14="http://schemas.microsoft.com/office/powerpoint/2010/main" val="1386680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be very difficult to find an exact solution in the real world…lets find an approximate solution. We see that the approximate solution won’t exactly satisfy the </a:t>
            </a:r>
            <a:r>
              <a:rPr lang="en-US" dirty="0" err="1"/>
              <a:t>poisson</a:t>
            </a:r>
            <a:r>
              <a:rPr lang="en-US" dirty="0"/>
              <a:t> equation. We need to find an approximate solution u hat such that R is close to zero at each point within domain omega. In order to make R close to zero, we need to find the weighted residual statement, otherwise known as the weak formulation. Jere, we integrate the whole equation over the domain. We end up with this as our weak form.</a:t>
            </a:r>
          </a:p>
        </p:txBody>
      </p:sp>
      <p:sp>
        <p:nvSpPr>
          <p:cNvPr id="4" name="Slide Number Placeholder 3"/>
          <p:cNvSpPr>
            <a:spLocks noGrp="1"/>
          </p:cNvSpPr>
          <p:nvPr>
            <p:ph type="sldNum" sz="quarter" idx="5"/>
          </p:nvPr>
        </p:nvSpPr>
        <p:spPr/>
        <p:txBody>
          <a:bodyPr/>
          <a:lstStyle/>
          <a:p>
            <a:fld id="{10E4CBB0-5CE5-4AEF-AABD-E63F356DEE3B}" type="slidenum">
              <a:rPr lang="en-US" smtClean="0"/>
              <a:t>24</a:t>
            </a:fld>
            <a:endParaRPr lang="en-US"/>
          </a:p>
        </p:txBody>
      </p:sp>
    </p:spTree>
    <p:extLst>
      <p:ext uri="{BB962C8B-B14F-4D97-AF65-F5344CB8AC3E}">
        <p14:creationId xmlns:p14="http://schemas.microsoft.com/office/powerpoint/2010/main" val="913169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isolate one element with function U </a:t>
            </a:r>
            <a:r>
              <a:rPr lang="en-US" dirty="0" err="1"/>
              <a:t>i</a:t>
            </a:r>
            <a:r>
              <a:rPr lang="en-US" dirty="0"/>
              <a:t> hat. Rather than dealing with a function, we could deal with an array of numbers. Thus, we see that each node has its own equations that can be put into a matrix form. In order to make this into a matrix, we can use </a:t>
            </a:r>
            <a:r>
              <a:rPr lang="en-US" dirty="0" err="1"/>
              <a:t>Pieceiwise</a:t>
            </a:r>
            <a:r>
              <a:rPr lang="en-US" dirty="0"/>
              <a:t> extrapolation. N1,N2,N3,N4 are the known basis functions that depend on the shape of the element. Basis functions are functions that are multiplied by the coefficients and added to form a solution. Basis function can be linear, quadratic, cubic…as we said before, the shape, amount, and dimension of our elements is chosen in context of the problem!</a:t>
            </a:r>
          </a:p>
          <a:p>
            <a:r>
              <a:rPr lang="en-US" dirty="0"/>
              <a:t>The u hats are unknown numbers that we want to solve for. If we substitute this into the weak form, we get a linear system of equations. </a:t>
            </a:r>
          </a:p>
        </p:txBody>
      </p:sp>
      <p:sp>
        <p:nvSpPr>
          <p:cNvPr id="4" name="Slide Number Placeholder 3"/>
          <p:cNvSpPr>
            <a:spLocks noGrp="1"/>
          </p:cNvSpPr>
          <p:nvPr>
            <p:ph type="sldNum" sz="quarter" idx="5"/>
          </p:nvPr>
        </p:nvSpPr>
        <p:spPr/>
        <p:txBody>
          <a:bodyPr/>
          <a:lstStyle/>
          <a:p>
            <a:fld id="{10E4CBB0-5CE5-4AEF-AABD-E63F356DEE3B}" type="slidenum">
              <a:rPr lang="en-US" smtClean="0"/>
              <a:t>25</a:t>
            </a:fld>
            <a:endParaRPr lang="en-US"/>
          </a:p>
        </p:txBody>
      </p:sp>
    </p:spTree>
    <p:extLst>
      <p:ext uri="{BB962C8B-B14F-4D97-AF65-F5344CB8AC3E}">
        <p14:creationId xmlns:p14="http://schemas.microsoft.com/office/powerpoint/2010/main" val="2255638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substitute into the weak form and have converted this one element into a linear element, we need </a:t>
            </a:r>
            <a:r>
              <a:rPr lang="en-US" dirty="0" err="1"/>
              <a:t>need</a:t>
            </a:r>
            <a:r>
              <a:rPr lang="en-US" dirty="0"/>
              <a:t> to add all the elements together. So we get this equation, K stands for the stiffness matrix, F is the global force, and U are the node values. Thus, with all the u hats in the domain, we can make our contour lines and move to post processing.</a:t>
            </a:r>
          </a:p>
        </p:txBody>
      </p:sp>
      <p:sp>
        <p:nvSpPr>
          <p:cNvPr id="4" name="Slide Number Placeholder 3"/>
          <p:cNvSpPr>
            <a:spLocks noGrp="1"/>
          </p:cNvSpPr>
          <p:nvPr>
            <p:ph type="sldNum" sz="quarter" idx="5"/>
          </p:nvPr>
        </p:nvSpPr>
        <p:spPr/>
        <p:txBody>
          <a:bodyPr/>
          <a:lstStyle/>
          <a:p>
            <a:fld id="{10E4CBB0-5CE5-4AEF-AABD-E63F356DEE3B}" type="slidenum">
              <a:rPr lang="en-US" smtClean="0"/>
              <a:t>26</a:t>
            </a:fld>
            <a:endParaRPr lang="en-US"/>
          </a:p>
        </p:txBody>
      </p:sp>
    </p:spTree>
    <p:extLst>
      <p:ext uri="{BB962C8B-B14F-4D97-AF65-F5344CB8AC3E}">
        <p14:creationId xmlns:p14="http://schemas.microsoft.com/office/powerpoint/2010/main" val="799080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Going back to the car example, we know that the car is one object composed of many other objects such as wheels, windows, doors, a motor, etc. </a:t>
            </a:r>
          </a:p>
          <a:p>
            <a:r>
              <a:rPr lang="en-US" sz="1200" dirty="0"/>
              <a:t>Each element has to be at some sort of equilibrium with the rest in order for the object to function the way we want it to. When one element is out of balance, the others also change.</a:t>
            </a:r>
          </a:p>
          <a:p>
            <a:r>
              <a:rPr lang="en-US" sz="1200" dirty="0"/>
              <a:t>Before we had computers, we could only use physics and tests to tell us about the function of an object and how it interacts in the world. For example, car crash tests are conducted to tell us about the strength of a car when confronted by some force. Nowadays, we don’t have to spend all that money and energy testing cars; we can just simulate the experience and model it.</a:t>
            </a:r>
          </a:p>
          <a:p>
            <a:endParaRPr lang="en-US" dirty="0"/>
          </a:p>
        </p:txBody>
      </p:sp>
      <p:sp>
        <p:nvSpPr>
          <p:cNvPr id="4" name="Slide Number Placeholder 3"/>
          <p:cNvSpPr>
            <a:spLocks noGrp="1"/>
          </p:cNvSpPr>
          <p:nvPr>
            <p:ph type="sldNum" sz="quarter" idx="5"/>
          </p:nvPr>
        </p:nvSpPr>
        <p:spPr/>
        <p:txBody>
          <a:bodyPr/>
          <a:lstStyle/>
          <a:p>
            <a:fld id="{10E4CBB0-5CE5-4AEF-AABD-E63F356DEE3B}" type="slidenum">
              <a:rPr lang="en-US" smtClean="0"/>
              <a:t>4</a:t>
            </a:fld>
            <a:endParaRPr lang="en-US"/>
          </a:p>
        </p:txBody>
      </p:sp>
    </p:spTree>
    <p:extLst>
      <p:ext uri="{BB962C8B-B14F-4D97-AF65-F5344CB8AC3E}">
        <p14:creationId xmlns:p14="http://schemas.microsoft.com/office/powerpoint/2010/main" val="2116396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This is exactly what finite element analysis does; it is a computerized method for predicting how objects react to forces, temperature changes, fluid flow, and other conditions. In engineering, it is often used to find weak spots in a design.</a:t>
            </a:r>
          </a:p>
          <a:p>
            <a:endParaRPr lang="en-US" dirty="0"/>
          </a:p>
        </p:txBody>
      </p:sp>
      <p:sp>
        <p:nvSpPr>
          <p:cNvPr id="4" name="Slide Number Placeholder 3"/>
          <p:cNvSpPr>
            <a:spLocks noGrp="1"/>
          </p:cNvSpPr>
          <p:nvPr>
            <p:ph type="sldNum" sz="quarter" idx="5"/>
          </p:nvPr>
        </p:nvSpPr>
        <p:spPr/>
        <p:txBody>
          <a:bodyPr/>
          <a:lstStyle/>
          <a:p>
            <a:fld id="{10E4CBB0-5CE5-4AEF-AABD-E63F356DEE3B}" type="slidenum">
              <a:rPr lang="en-US" smtClean="0"/>
              <a:t>5</a:t>
            </a:fld>
            <a:endParaRPr lang="en-US"/>
          </a:p>
        </p:txBody>
      </p:sp>
    </p:spTree>
    <p:extLst>
      <p:ext uri="{BB962C8B-B14F-4D97-AF65-F5344CB8AC3E}">
        <p14:creationId xmlns:p14="http://schemas.microsoft.com/office/powerpoint/2010/main" val="228724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exactly does this look like? Lets assume we have some sort of problem, such as finding out whether we can sit on a chair without breaking it. We said that we have basic components of an object. In this case, the chair has a portion to sit on, the legs, and something to lay your back on. Each part can be further broken up into small geometric shapes. These components are called finite elements. These finite elements all will each have some form of equation to describe them, and then these equations are recombined and assembled into one bigger system that we can solve. You can’t really see the mesh on the chair, but in the image next to it you can really see the squares</a:t>
            </a:r>
          </a:p>
          <a:p>
            <a:endParaRPr lang="en-US" dirty="0"/>
          </a:p>
        </p:txBody>
      </p:sp>
      <p:sp>
        <p:nvSpPr>
          <p:cNvPr id="4" name="Slide Number Placeholder 3"/>
          <p:cNvSpPr>
            <a:spLocks noGrp="1"/>
          </p:cNvSpPr>
          <p:nvPr>
            <p:ph type="sldNum" sz="quarter" idx="5"/>
          </p:nvPr>
        </p:nvSpPr>
        <p:spPr/>
        <p:txBody>
          <a:bodyPr/>
          <a:lstStyle/>
          <a:p>
            <a:fld id="{10E4CBB0-5CE5-4AEF-AABD-E63F356DEE3B}" type="slidenum">
              <a:rPr lang="en-US" smtClean="0"/>
              <a:t>6</a:t>
            </a:fld>
            <a:endParaRPr lang="en-US"/>
          </a:p>
        </p:txBody>
      </p:sp>
    </p:spTree>
    <p:extLst>
      <p:ext uri="{BB962C8B-B14F-4D97-AF65-F5344CB8AC3E}">
        <p14:creationId xmlns:p14="http://schemas.microsoft.com/office/powerpoint/2010/main" val="971598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the specifics of how exactly this happens, lets go over some brief history. </a:t>
            </a:r>
          </a:p>
          <a:p>
            <a:r>
              <a:rPr lang="en-US" dirty="0"/>
              <a:t>FEA was developed to solve problems in civil and aeronautical engineering after World War II. Although there isn’t one particular person to credit, many made contributions since the 1940s by creating methods to solve systems of partial differential equations. </a:t>
            </a:r>
          </a:p>
          <a:p>
            <a:r>
              <a:rPr lang="en-US" dirty="0"/>
              <a:t>In the 1940s, Alexander </a:t>
            </a:r>
            <a:r>
              <a:rPr lang="en-US" dirty="0" err="1"/>
              <a:t>Hrennikoff</a:t>
            </a:r>
            <a:r>
              <a:rPr lang="en-US" dirty="0"/>
              <a:t> introduced the concept of using a lattice like approach to objects, while Richard Courant divided an object into finite subregions to solve second order elliptic partial differential equations. In the 50s and 60s, a Chinese mathematician Feng Kang proposed a finite difference method based on variation principle in order to also solve PDEs. All of these approaches contributed to the development of the Finite element method in the 1970s.</a:t>
            </a:r>
          </a:p>
          <a:p>
            <a:r>
              <a:rPr lang="en-US" dirty="0"/>
              <a:t>Although it was first implemented into a software, it was later given a rigorous mathematical basis. </a:t>
            </a:r>
          </a:p>
          <a:p>
            <a:endParaRPr lang="en-US" dirty="0"/>
          </a:p>
        </p:txBody>
      </p:sp>
      <p:sp>
        <p:nvSpPr>
          <p:cNvPr id="4" name="Slide Number Placeholder 3"/>
          <p:cNvSpPr>
            <a:spLocks noGrp="1"/>
          </p:cNvSpPr>
          <p:nvPr>
            <p:ph type="sldNum" sz="quarter" idx="5"/>
          </p:nvPr>
        </p:nvSpPr>
        <p:spPr/>
        <p:txBody>
          <a:bodyPr/>
          <a:lstStyle/>
          <a:p>
            <a:fld id="{10E4CBB0-5CE5-4AEF-AABD-E63F356DEE3B}" type="slidenum">
              <a:rPr lang="en-US" smtClean="0"/>
              <a:t>7</a:t>
            </a:fld>
            <a:endParaRPr lang="en-US"/>
          </a:p>
        </p:txBody>
      </p:sp>
    </p:spTree>
    <p:extLst>
      <p:ext uri="{BB962C8B-B14F-4D97-AF65-F5344CB8AC3E}">
        <p14:creationId xmlns:p14="http://schemas.microsoft.com/office/powerpoint/2010/main" val="4220159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mesh is a discretization of a domain into small shapes</a:t>
            </a:r>
          </a:p>
          <a:p>
            <a:r>
              <a:rPr lang="en-US" sz="1200" dirty="0"/>
              <a:t>Modeling the body of an object by dividing it into finite elements which are interconnected at two or more nodes and/or boundary lines and surfaces. </a:t>
            </a:r>
          </a:p>
          <a:p>
            <a:r>
              <a:rPr lang="en-US" sz="1200" dirty="0"/>
              <a:t>Nodes are specific points in the finite element. We calculate the displacement, stress, strain, etc. For example, we need to find the stress at a particular point </a:t>
            </a:r>
          </a:p>
          <a:p>
            <a:endParaRPr lang="en-US" dirty="0"/>
          </a:p>
        </p:txBody>
      </p:sp>
      <p:sp>
        <p:nvSpPr>
          <p:cNvPr id="4" name="Slide Number Placeholder 3"/>
          <p:cNvSpPr>
            <a:spLocks noGrp="1"/>
          </p:cNvSpPr>
          <p:nvPr>
            <p:ph type="sldNum" sz="quarter" idx="5"/>
          </p:nvPr>
        </p:nvSpPr>
        <p:spPr/>
        <p:txBody>
          <a:bodyPr/>
          <a:lstStyle/>
          <a:p>
            <a:fld id="{10E4CBB0-5CE5-4AEF-AABD-E63F356DEE3B}" type="slidenum">
              <a:rPr lang="en-US" smtClean="0"/>
              <a:t>9</a:t>
            </a:fld>
            <a:endParaRPr lang="en-US"/>
          </a:p>
        </p:txBody>
      </p:sp>
    </p:spTree>
    <p:extLst>
      <p:ext uri="{BB962C8B-B14F-4D97-AF65-F5344CB8AC3E}">
        <p14:creationId xmlns:p14="http://schemas.microsoft.com/office/powerpoint/2010/main" val="181632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As we saw, there are many different ways to make a mesh. We can make different shapes such as triangles, squares, pentagons…whatever works best!</a:t>
            </a:r>
          </a:p>
          <a:p>
            <a:pPr marL="0" indent="0">
              <a:buNone/>
            </a:pPr>
            <a:r>
              <a:rPr lang="en-US" dirty="0"/>
              <a:t>We can also make meshes of different dimensions. We can use 1D elements such as lines, 2d elements such as planes, shells, membranes and shapes, and 3d elements such as cubes. We can also choose between three types of meshes. Structured meshes are meshes in which all vertices are topologically alike. They are used for simplicity and easy data access. Unstructured meshes are meshes in which vertices have arbitrarily varying local neighborhoods. In other words, the vertices are adapted to the object itself and are not uniform. A hybrid mesh is one with small patches of structured meshes which are all combined to form an unstructured mesh. Lastly, we need to choose the size of our mesh. Accuracy of our findings depends on the number of elements we choose to have in the mesh. The smaller we make our elements, the more will make up the mesh. This will have a huge effect on accuracy.</a:t>
            </a:r>
          </a:p>
        </p:txBody>
      </p:sp>
      <p:sp>
        <p:nvSpPr>
          <p:cNvPr id="4" name="Slide Number Placeholder 3"/>
          <p:cNvSpPr>
            <a:spLocks noGrp="1"/>
          </p:cNvSpPr>
          <p:nvPr>
            <p:ph type="sldNum" sz="quarter" idx="5"/>
          </p:nvPr>
        </p:nvSpPr>
        <p:spPr/>
        <p:txBody>
          <a:bodyPr/>
          <a:lstStyle/>
          <a:p>
            <a:fld id="{10E4CBB0-5CE5-4AEF-AABD-E63F356DEE3B}" type="slidenum">
              <a:rPr lang="en-US" smtClean="0"/>
              <a:t>12</a:t>
            </a:fld>
            <a:endParaRPr lang="en-US"/>
          </a:p>
        </p:txBody>
      </p:sp>
    </p:spTree>
    <p:extLst>
      <p:ext uri="{BB962C8B-B14F-4D97-AF65-F5344CB8AC3E}">
        <p14:creationId xmlns:p14="http://schemas.microsoft.com/office/powerpoint/2010/main" val="3109746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we have built our mesh, we need to find the defining features. In other words, we need to obtain a set of algebraic equations and solve for some unknown quality such as displacement, stress or strain. But how do the nodes and mesh incorporate into this?</a:t>
            </a:r>
          </a:p>
          <a:p>
            <a:r>
              <a:rPr lang="en-US" dirty="0"/>
              <a:t>Lets look closer at the elements themselves. Lets say we have an object with 2d quadrilateral nodes. As we can see, the element has 8 nodes. Because this is a 2d element, each node can move horizontally or vertically in this example, with the exception of defining boundary points on an object. For example, if we have a 2d bridge that can’t move on the right and left areas, we set these as fixed nodes. Everything else can move if the conditions we apply on the object make the object change.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important thing to note is that the smaller the mesh elements are, the more accurate the overall solution is. However, this compromises computing time, as more calculations need to be made.</a:t>
            </a:r>
          </a:p>
        </p:txBody>
      </p:sp>
      <p:sp>
        <p:nvSpPr>
          <p:cNvPr id="4" name="Slide Number Placeholder 3"/>
          <p:cNvSpPr>
            <a:spLocks noGrp="1"/>
          </p:cNvSpPr>
          <p:nvPr>
            <p:ph type="sldNum" sz="quarter" idx="5"/>
          </p:nvPr>
        </p:nvSpPr>
        <p:spPr/>
        <p:txBody>
          <a:bodyPr/>
          <a:lstStyle/>
          <a:p>
            <a:fld id="{10E4CBB0-5CE5-4AEF-AABD-E63F356DEE3B}" type="slidenum">
              <a:rPr lang="en-US" smtClean="0"/>
              <a:t>13</a:t>
            </a:fld>
            <a:endParaRPr lang="en-US"/>
          </a:p>
        </p:txBody>
      </p:sp>
    </p:spTree>
    <p:extLst>
      <p:ext uri="{BB962C8B-B14F-4D97-AF65-F5344CB8AC3E}">
        <p14:creationId xmlns:p14="http://schemas.microsoft.com/office/powerpoint/2010/main" val="804055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27ED-CD87-4ADF-AC99-011A1136E1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61C0D8-E818-4956-A176-B6D307170B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D9D1C1-8280-4BA3-885D-DDCF3DF511B4}"/>
              </a:ext>
            </a:extLst>
          </p:cNvPr>
          <p:cNvSpPr>
            <a:spLocks noGrp="1"/>
          </p:cNvSpPr>
          <p:nvPr>
            <p:ph type="dt" sz="half" idx="10"/>
          </p:nvPr>
        </p:nvSpPr>
        <p:spPr/>
        <p:txBody>
          <a:bodyPr/>
          <a:lstStyle/>
          <a:p>
            <a:fld id="{8033A671-0823-4766-991E-A664205013FD}" type="datetimeFigureOut">
              <a:rPr lang="en-US" smtClean="0"/>
              <a:t>10/6/2020</a:t>
            </a:fld>
            <a:endParaRPr lang="en-US"/>
          </a:p>
        </p:txBody>
      </p:sp>
      <p:sp>
        <p:nvSpPr>
          <p:cNvPr id="5" name="Footer Placeholder 4">
            <a:extLst>
              <a:ext uri="{FF2B5EF4-FFF2-40B4-BE49-F238E27FC236}">
                <a16:creationId xmlns:a16="http://schemas.microsoft.com/office/drawing/2014/main" id="{AFE682C9-75C8-40FF-883F-A2C0BFDE1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1B4977-1570-4214-B457-917845376BC8}"/>
              </a:ext>
            </a:extLst>
          </p:cNvPr>
          <p:cNvSpPr>
            <a:spLocks noGrp="1"/>
          </p:cNvSpPr>
          <p:nvPr>
            <p:ph type="sldNum" sz="quarter" idx="12"/>
          </p:nvPr>
        </p:nvSpPr>
        <p:spPr/>
        <p:txBody>
          <a:bodyPr/>
          <a:lstStyle/>
          <a:p>
            <a:fld id="{3A8893AA-693E-4821-B238-AD65EE651A8C}" type="slidenum">
              <a:rPr lang="en-US" smtClean="0"/>
              <a:t>‹#›</a:t>
            </a:fld>
            <a:endParaRPr lang="en-US"/>
          </a:p>
        </p:txBody>
      </p:sp>
    </p:spTree>
    <p:extLst>
      <p:ext uri="{BB962C8B-B14F-4D97-AF65-F5344CB8AC3E}">
        <p14:creationId xmlns:p14="http://schemas.microsoft.com/office/powerpoint/2010/main" val="2493796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E607-2AF9-4237-B1CF-A59C5E3047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FB3BD5-4937-4F57-8667-1539A96404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BC163-D9AD-420D-90B5-1740DFC09BD6}"/>
              </a:ext>
            </a:extLst>
          </p:cNvPr>
          <p:cNvSpPr>
            <a:spLocks noGrp="1"/>
          </p:cNvSpPr>
          <p:nvPr>
            <p:ph type="dt" sz="half" idx="10"/>
          </p:nvPr>
        </p:nvSpPr>
        <p:spPr/>
        <p:txBody>
          <a:bodyPr/>
          <a:lstStyle/>
          <a:p>
            <a:fld id="{8033A671-0823-4766-991E-A664205013FD}" type="datetimeFigureOut">
              <a:rPr lang="en-US" smtClean="0"/>
              <a:t>10/6/2020</a:t>
            </a:fld>
            <a:endParaRPr lang="en-US"/>
          </a:p>
        </p:txBody>
      </p:sp>
      <p:sp>
        <p:nvSpPr>
          <p:cNvPr id="5" name="Footer Placeholder 4">
            <a:extLst>
              <a:ext uri="{FF2B5EF4-FFF2-40B4-BE49-F238E27FC236}">
                <a16:creationId xmlns:a16="http://schemas.microsoft.com/office/drawing/2014/main" id="{4C53171F-8F07-4157-8816-D77AECE3A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0A9A1-B402-4168-9D8A-3C4E5C9CF2F8}"/>
              </a:ext>
            </a:extLst>
          </p:cNvPr>
          <p:cNvSpPr>
            <a:spLocks noGrp="1"/>
          </p:cNvSpPr>
          <p:nvPr>
            <p:ph type="sldNum" sz="quarter" idx="12"/>
          </p:nvPr>
        </p:nvSpPr>
        <p:spPr/>
        <p:txBody>
          <a:bodyPr/>
          <a:lstStyle/>
          <a:p>
            <a:fld id="{3A8893AA-693E-4821-B238-AD65EE651A8C}" type="slidenum">
              <a:rPr lang="en-US" smtClean="0"/>
              <a:t>‹#›</a:t>
            </a:fld>
            <a:endParaRPr lang="en-US"/>
          </a:p>
        </p:txBody>
      </p:sp>
    </p:spTree>
    <p:extLst>
      <p:ext uri="{BB962C8B-B14F-4D97-AF65-F5344CB8AC3E}">
        <p14:creationId xmlns:p14="http://schemas.microsoft.com/office/powerpoint/2010/main" val="253431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1875B4-2116-4739-8848-8257FE4831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347326-88FA-43E1-B0C4-A682224817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3BBE6-06D9-4868-9FC7-8B284A3DFE61}"/>
              </a:ext>
            </a:extLst>
          </p:cNvPr>
          <p:cNvSpPr>
            <a:spLocks noGrp="1"/>
          </p:cNvSpPr>
          <p:nvPr>
            <p:ph type="dt" sz="half" idx="10"/>
          </p:nvPr>
        </p:nvSpPr>
        <p:spPr/>
        <p:txBody>
          <a:bodyPr/>
          <a:lstStyle/>
          <a:p>
            <a:fld id="{8033A671-0823-4766-991E-A664205013FD}" type="datetimeFigureOut">
              <a:rPr lang="en-US" smtClean="0"/>
              <a:t>10/6/2020</a:t>
            </a:fld>
            <a:endParaRPr lang="en-US"/>
          </a:p>
        </p:txBody>
      </p:sp>
      <p:sp>
        <p:nvSpPr>
          <p:cNvPr id="5" name="Footer Placeholder 4">
            <a:extLst>
              <a:ext uri="{FF2B5EF4-FFF2-40B4-BE49-F238E27FC236}">
                <a16:creationId xmlns:a16="http://schemas.microsoft.com/office/drawing/2014/main" id="{0FA6E98A-D237-4E0B-910B-239D5CD50B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1691D3-EBF3-483B-8512-9D350D20EB64}"/>
              </a:ext>
            </a:extLst>
          </p:cNvPr>
          <p:cNvSpPr>
            <a:spLocks noGrp="1"/>
          </p:cNvSpPr>
          <p:nvPr>
            <p:ph type="sldNum" sz="quarter" idx="12"/>
          </p:nvPr>
        </p:nvSpPr>
        <p:spPr/>
        <p:txBody>
          <a:bodyPr/>
          <a:lstStyle/>
          <a:p>
            <a:fld id="{3A8893AA-693E-4821-B238-AD65EE651A8C}" type="slidenum">
              <a:rPr lang="en-US" smtClean="0"/>
              <a:t>‹#›</a:t>
            </a:fld>
            <a:endParaRPr lang="en-US"/>
          </a:p>
        </p:txBody>
      </p:sp>
    </p:spTree>
    <p:extLst>
      <p:ext uri="{BB962C8B-B14F-4D97-AF65-F5344CB8AC3E}">
        <p14:creationId xmlns:p14="http://schemas.microsoft.com/office/powerpoint/2010/main" val="542821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34FE-E666-4BB7-A6D3-4D5A92F3E2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11C08D-45F8-41CA-81FD-E5F6E69D67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40796-0B56-4114-B9FE-62287D842F04}"/>
              </a:ext>
            </a:extLst>
          </p:cNvPr>
          <p:cNvSpPr>
            <a:spLocks noGrp="1"/>
          </p:cNvSpPr>
          <p:nvPr>
            <p:ph type="dt" sz="half" idx="10"/>
          </p:nvPr>
        </p:nvSpPr>
        <p:spPr/>
        <p:txBody>
          <a:bodyPr/>
          <a:lstStyle/>
          <a:p>
            <a:fld id="{8033A671-0823-4766-991E-A664205013FD}" type="datetimeFigureOut">
              <a:rPr lang="en-US" smtClean="0"/>
              <a:t>10/6/2020</a:t>
            </a:fld>
            <a:endParaRPr lang="en-US"/>
          </a:p>
        </p:txBody>
      </p:sp>
      <p:sp>
        <p:nvSpPr>
          <p:cNvPr id="5" name="Footer Placeholder 4">
            <a:extLst>
              <a:ext uri="{FF2B5EF4-FFF2-40B4-BE49-F238E27FC236}">
                <a16:creationId xmlns:a16="http://schemas.microsoft.com/office/drawing/2014/main" id="{4F59F0C1-7094-46E0-9133-D6808D7D3F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56B4B7-4B41-489C-ADF4-48AEEEEA5552}"/>
              </a:ext>
            </a:extLst>
          </p:cNvPr>
          <p:cNvSpPr>
            <a:spLocks noGrp="1"/>
          </p:cNvSpPr>
          <p:nvPr>
            <p:ph type="sldNum" sz="quarter" idx="12"/>
          </p:nvPr>
        </p:nvSpPr>
        <p:spPr/>
        <p:txBody>
          <a:bodyPr/>
          <a:lstStyle/>
          <a:p>
            <a:fld id="{3A8893AA-693E-4821-B238-AD65EE651A8C}" type="slidenum">
              <a:rPr lang="en-US" smtClean="0"/>
              <a:t>‹#›</a:t>
            </a:fld>
            <a:endParaRPr lang="en-US"/>
          </a:p>
        </p:txBody>
      </p:sp>
    </p:spTree>
    <p:extLst>
      <p:ext uri="{BB962C8B-B14F-4D97-AF65-F5344CB8AC3E}">
        <p14:creationId xmlns:p14="http://schemas.microsoft.com/office/powerpoint/2010/main" val="27144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D1A7-6062-488C-9015-CC7DCAF294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0C6C89-8416-409B-AAB4-C148481BD8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1F1C44-5673-422D-BD35-85684AFBD25D}"/>
              </a:ext>
            </a:extLst>
          </p:cNvPr>
          <p:cNvSpPr>
            <a:spLocks noGrp="1"/>
          </p:cNvSpPr>
          <p:nvPr>
            <p:ph type="dt" sz="half" idx="10"/>
          </p:nvPr>
        </p:nvSpPr>
        <p:spPr/>
        <p:txBody>
          <a:bodyPr/>
          <a:lstStyle/>
          <a:p>
            <a:fld id="{8033A671-0823-4766-991E-A664205013FD}" type="datetimeFigureOut">
              <a:rPr lang="en-US" smtClean="0"/>
              <a:t>10/6/2020</a:t>
            </a:fld>
            <a:endParaRPr lang="en-US"/>
          </a:p>
        </p:txBody>
      </p:sp>
      <p:sp>
        <p:nvSpPr>
          <p:cNvPr id="5" name="Footer Placeholder 4">
            <a:extLst>
              <a:ext uri="{FF2B5EF4-FFF2-40B4-BE49-F238E27FC236}">
                <a16:creationId xmlns:a16="http://schemas.microsoft.com/office/drawing/2014/main" id="{F2A20891-7A9F-4247-BB1F-A6FDC5E28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D575C-2CBA-46DA-AC0B-0A8DD579FAEC}"/>
              </a:ext>
            </a:extLst>
          </p:cNvPr>
          <p:cNvSpPr>
            <a:spLocks noGrp="1"/>
          </p:cNvSpPr>
          <p:nvPr>
            <p:ph type="sldNum" sz="quarter" idx="12"/>
          </p:nvPr>
        </p:nvSpPr>
        <p:spPr/>
        <p:txBody>
          <a:bodyPr/>
          <a:lstStyle/>
          <a:p>
            <a:fld id="{3A8893AA-693E-4821-B238-AD65EE651A8C}" type="slidenum">
              <a:rPr lang="en-US" smtClean="0"/>
              <a:t>‹#›</a:t>
            </a:fld>
            <a:endParaRPr lang="en-US"/>
          </a:p>
        </p:txBody>
      </p:sp>
    </p:spTree>
    <p:extLst>
      <p:ext uri="{BB962C8B-B14F-4D97-AF65-F5344CB8AC3E}">
        <p14:creationId xmlns:p14="http://schemas.microsoft.com/office/powerpoint/2010/main" val="2513046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F38B-5171-4F6D-AE0B-E5B580DE5C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AA3D00-B5A0-4887-B76E-EE2467D41A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F12B4E-4D31-46F9-80FE-D0F12A0365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721168-DF4B-4225-AD6E-9E3E83769D57}"/>
              </a:ext>
            </a:extLst>
          </p:cNvPr>
          <p:cNvSpPr>
            <a:spLocks noGrp="1"/>
          </p:cNvSpPr>
          <p:nvPr>
            <p:ph type="dt" sz="half" idx="10"/>
          </p:nvPr>
        </p:nvSpPr>
        <p:spPr/>
        <p:txBody>
          <a:bodyPr/>
          <a:lstStyle/>
          <a:p>
            <a:fld id="{8033A671-0823-4766-991E-A664205013FD}" type="datetimeFigureOut">
              <a:rPr lang="en-US" smtClean="0"/>
              <a:t>10/6/2020</a:t>
            </a:fld>
            <a:endParaRPr lang="en-US"/>
          </a:p>
        </p:txBody>
      </p:sp>
      <p:sp>
        <p:nvSpPr>
          <p:cNvPr id="6" name="Footer Placeholder 5">
            <a:extLst>
              <a:ext uri="{FF2B5EF4-FFF2-40B4-BE49-F238E27FC236}">
                <a16:creationId xmlns:a16="http://schemas.microsoft.com/office/drawing/2014/main" id="{D02A61A3-FF4C-4534-AA37-9CFA8E9820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2779C-1B2B-4B54-8506-45CA5BC94A3C}"/>
              </a:ext>
            </a:extLst>
          </p:cNvPr>
          <p:cNvSpPr>
            <a:spLocks noGrp="1"/>
          </p:cNvSpPr>
          <p:nvPr>
            <p:ph type="sldNum" sz="quarter" idx="12"/>
          </p:nvPr>
        </p:nvSpPr>
        <p:spPr/>
        <p:txBody>
          <a:bodyPr/>
          <a:lstStyle/>
          <a:p>
            <a:fld id="{3A8893AA-693E-4821-B238-AD65EE651A8C}" type="slidenum">
              <a:rPr lang="en-US" smtClean="0"/>
              <a:t>‹#›</a:t>
            </a:fld>
            <a:endParaRPr lang="en-US"/>
          </a:p>
        </p:txBody>
      </p:sp>
    </p:spTree>
    <p:extLst>
      <p:ext uri="{BB962C8B-B14F-4D97-AF65-F5344CB8AC3E}">
        <p14:creationId xmlns:p14="http://schemas.microsoft.com/office/powerpoint/2010/main" val="543632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4078E-3B3A-4F39-94B3-C7935CB10A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017953-BA10-4080-8958-A15EBC3287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9DC57C-F74D-4EB4-A2B5-371CFED27C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80B5B3-AC48-43DB-BC20-68002F06C7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9C0B58-85D6-4621-A392-B199B356A9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DF1114-A230-468C-BFFD-1930677B29C7}"/>
              </a:ext>
            </a:extLst>
          </p:cNvPr>
          <p:cNvSpPr>
            <a:spLocks noGrp="1"/>
          </p:cNvSpPr>
          <p:nvPr>
            <p:ph type="dt" sz="half" idx="10"/>
          </p:nvPr>
        </p:nvSpPr>
        <p:spPr/>
        <p:txBody>
          <a:bodyPr/>
          <a:lstStyle/>
          <a:p>
            <a:fld id="{8033A671-0823-4766-991E-A664205013FD}" type="datetimeFigureOut">
              <a:rPr lang="en-US" smtClean="0"/>
              <a:t>10/6/2020</a:t>
            </a:fld>
            <a:endParaRPr lang="en-US"/>
          </a:p>
        </p:txBody>
      </p:sp>
      <p:sp>
        <p:nvSpPr>
          <p:cNvPr id="8" name="Footer Placeholder 7">
            <a:extLst>
              <a:ext uri="{FF2B5EF4-FFF2-40B4-BE49-F238E27FC236}">
                <a16:creationId xmlns:a16="http://schemas.microsoft.com/office/drawing/2014/main" id="{008EAFE8-AA11-4EBB-AED5-D09244CC18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1B3C0A-500A-4FE7-8F71-A07D9FF42A73}"/>
              </a:ext>
            </a:extLst>
          </p:cNvPr>
          <p:cNvSpPr>
            <a:spLocks noGrp="1"/>
          </p:cNvSpPr>
          <p:nvPr>
            <p:ph type="sldNum" sz="quarter" idx="12"/>
          </p:nvPr>
        </p:nvSpPr>
        <p:spPr/>
        <p:txBody>
          <a:bodyPr/>
          <a:lstStyle/>
          <a:p>
            <a:fld id="{3A8893AA-693E-4821-B238-AD65EE651A8C}" type="slidenum">
              <a:rPr lang="en-US" smtClean="0"/>
              <a:t>‹#›</a:t>
            </a:fld>
            <a:endParaRPr lang="en-US"/>
          </a:p>
        </p:txBody>
      </p:sp>
    </p:spTree>
    <p:extLst>
      <p:ext uri="{BB962C8B-B14F-4D97-AF65-F5344CB8AC3E}">
        <p14:creationId xmlns:p14="http://schemas.microsoft.com/office/powerpoint/2010/main" val="4144623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4A12-8B1E-4B55-9B67-7FB04BA3B4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E15523-9E86-4B2F-B255-37512B909EDE}"/>
              </a:ext>
            </a:extLst>
          </p:cNvPr>
          <p:cNvSpPr>
            <a:spLocks noGrp="1"/>
          </p:cNvSpPr>
          <p:nvPr>
            <p:ph type="dt" sz="half" idx="10"/>
          </p:nvPr>
        </p:nvSpPr>
        <p:spPr/>
        <p:txBody>
          <a:bodyPr/>
          <a:lstStyle/>
          <a:p>
            <a:fld id="{8033A671-0823-4766-991E-A664205013FD}" type="datetimeFigureOut">
              <a:rPr lang="en-US" smtClean="0"/>
              <a:t>10/6/2020</a:t>
            </a:fld>
            <a:endParaRPr lang="en-US"/>
          </a:p>
        </p:txBody>
      </p:sp>
      <p:sp>
        <p:nvSpPr>
          <p:cNvPr id="4" name="Footer Placeholder 3">
            <a:extLst>
              <a:ext uri="{FF2B5EF4-FFF2-40B4-BE49-F238E27FC236}">
                <a16:creationId xmlns:a16="http://schemas.microsoft.com/office/drawing/2014/main" id="{F2C8E349-BA92-476D-BFD1-B91BC54D32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014A6F-7B17-4917-AC17-4C134EF2AF04}"/>
              </a:ext>
            </a:extLst>
          </p:cNvPr>
          <p:cNvSpPr>
            <a:spLocks noGrp="1"/>
          </p:cNvSpPr>
          <p:nvPr>
            <p:ph type="sldNum" sz="quarter" idx="12"/>
          </p:nvPr>
        </p:nvSpPr>
        <p:spPr/>
        <p:txBody>
          <a:bodyPr/>
          <a:lstStyle/>
          <a:p>
            <a:fld id="{3A8893AA-693E-4821-B238-AD65EE651A8C}" type="slidenum">
              <a:rPr lang="en-US" smtClean="0"/>
              <a:t>‹#›</a:t>
            </a:fld>
            <a:endParaRPr lang="en-US"/>
          </a:p>
        </p:txBody>
      </p:sp>
    </p:spTree>
    <p:extLst>
      <p:ext uri="{BB962C8B-B14F-4D97-AF65-F5344CB8AC3E}">
        <p14:creationId xmlns:p14="http://schemas.microsoft.com/office/powerpoint/2010/main" val="2828799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6D1023-6765-4F4D-A114-E25F3BFD260F}"/>
              </a:ext>
            </a:extLst>
          </p:cNvPr>
          <p:cNvSpPr>
            <a:spLocks noGrp="1"/>
          </p:cNvSpPr>
          <p:nvPr>
            <p:ph type="dt" sz="half" idx="10"/>
          </p:nvPr>
        </p:nvSpPr>
        <p:spPr/>
        <p:txBody>
          <a:bodyPr/>
          <a:lstStyle/>
          <a:p>
            <a:fld id="{8033A671-0823-4766-991E-A664205013FD}" type="datetimeFigureOut">
              <a:rPr lang="en-US" smtClean="0"/>
              <a:t>10/6/2020</a:t>
            </a:fld>
            <a:endParaRPr lang="en-US"/>
          </a:p>
        </p:txBody>
      </p:sp>
      <p:sp>
        <p:nvSpPr>
          <p:cNvPr id="3" name="Footer Placeholder 2">
            <a:extLst>
              <a:ext uri="{FF2B5EF4-FFF2-40B4-BE49-F238E27FC236}">
                <a16:creationId xmlns:a16="http://schemas.microsoft.com/office/drawing/2014/main" id="{2976D285-490C-4933-9D0D-5F25D4B18A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43CA6-A84D-43FB-9588-86C07291176B}"/>
              </a:ext>
            </a:extLst>
          </p:cNvPr>
          <p:cNvSpPr>
            <a:spLocks noGrp="1"/>
          </p:cNvSpPr>
          <p:nvPr>
            <p:ph type="sldNum" sz="quarter" idx="12"/>
          </p:nvPr>
        </p:nvSpPr>
        <p:spPr/>
        <p:txBody>
          <a:bodyPr/>
          <a:lstStyle/>
          <a:p>
            <a:fld id="{3A8893AA-693E-4821-B238-AD65EE651A8C}" type="slidenum">
              <a:rPr lang="en-US" smtClean="0"/>
              <a:t>‹#›</a:t>
            </a:fld>
            <a:endParaRPr lang="en-US"/>
          </a:p>
        </p:txBody>
      </p:sp>
    </p:spTree>
    <p:extLst>
      <p:ext uri="{BB962C8B-B14F-4D97-AF65-F5344CB8AC3E}">
        <p14:creationId xmlns:p14="http://schemas.microsoft.com/office/powerpoint/2010/main" val="1845360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B3F7-BB08-416F-BB74-6DCD58006B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DD4517-9218-4B25-8F44-6C45B8A73E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9F9B97-FC69-45BE-BCBE-256B9B974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620357-CEDF-4E3B-B23A-244C3D3C0F5A}"/>
              </a:ext>
            </a:extLst>
          </p:cNvPr>
          <p:cNvSpPr>
            <a:spLocks noGrp="1"/>
          </p:cNvSpPr>
          <p:nvPr>
            <p:ph type="dt" sz="half" idx="10"/>
          </p:nvPr>
        </p:nvSpPr>
        <p:spPr/>
        <p:txBody>
          <a:bodyPr/>
          <a:lstStyle/>
          <a:p>
            <a:fld id="{8033A671-0823-4766-991E-A664205013FD}" type="datetimeFigureOut">
              <a:rPr lang="en-US" smtClean="0"/>
              <a:t>10/6/2020</a:t>
            </a:fld>
            <a:endParaRPr lang="en-US"/>
          </a:p>
        </p:txBody>
      </p:sp>
      <p:sp>
        <p:nvSpPr>
          <p:cNvPr id="6" name="Footer Placeholder 5">
            <a:extLst>
              <a:ext uri="{FF2B5EF4-FFF2-40B4-BE49-F238E27FC236}">
                <a16:creationId xmlns:a16="http://schemas.microsoft.com/office/drawing/2014/main" id="{039DB6B1-E0D1-4574-8D40-43C4C6B1F9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807FFB-6955-4555-AF4A-ACF264A7F6AD}"/>
              </a:ext>
            </a:extLst>
          </p:cNvPr>
          <p:cNvSpPr>
            <a:spLocks noGrp="1"/>
          </p:cNvSpPr>
          <p:nvPr>
            <p:ph type="sldNum" sz="quarter" idx="12"/>
          </p:nvPr>
        </p:nvSpPr>
        <p:spPr/>
        <p:txBody>
          <a:bodyPr/>
          <a:lstStyle/>
          <a:p>
            <a:fld id="{3A8893AA-693E-4821-B238-AD65EE651A8C}" type="slidenum">
              <a:rPr lang="en-US" smtClean="0"/>
              <a:t>‹#›</a:t>
            </a:fld>
            <a:endParaRPr lang="en-US"/>
          </a:p>
        </p:txBody>
      </p:sp>
    </p:spTree>
    <p:extLst>
      <p:ext uri="{BB962C8B-B14F-4D97-AF65-F5344CB8AC3E}">
        <p14:creationId xmlns:p14="http://schemas.microsoft.com/office/powerpoint/2010/main" val="3181153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71A9-0960-4462-9FF2-8D0D8E5094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CE46F5-E308-4C36-8AA1-C8BBABC278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38E866-2579-4FB2-8796-AE5AC92068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4B0317-75CB-45C1-9CB9-F103A01BF625}"/>
              </a:ext>
            </a:extLst>
          </p:cNvPr>
          <p:cNvSpPr>
            <a:spLocks noGrp="1"/>
          </p:cNvSpPr>
          <p:nvPr>
            <p:ph type="dt" sz="half" idx="10"/>
          </p:nvPr>
        </p:nvSpPr>
        <p:spPr/>
        <p:txBody>
          <a:bodyPr/>
          <a:lstStyle/>
          <a:p>
            <a:fld id="{8033A671-0823-4766-991E-A664205013FD}" type="datetimeFigureOut">
              <a:rPr lang="en-US" smtClean="0"/>
              <a:t>10/6/2020</a:t>
            </a:fld>
            <a:endParaRPr lang="en-US"/>
          </a:p>
        </p:txBody>
      </p:sp>
      <p:sp>
        <p:nvSpPr>
          <p:cNvPr id="6" name="Footer Placeholder 5">
            <a:extLst>
              <a:ext uri="{FF2B5EF4-FFF2-40B4-BE49-F238E27FC236}">
                <a16:creationId xmlns:a16="http://schemas.microsoft.com/office/drawing/2014/main" id="{EF6AA43C-6455-4AFF-8307-30BFA7D7EE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0E3FB1-7694-4371-9170-AD4A0EF36A0B}"/>
              </a:ext>
            </a:extLst>
          </p:cNvPr>
          <p:cNvSpPr>
            <a:spLocks noGrp="1"/>
          </p:cNvSpPr>
          <p:nvPr>
            <p:ph type="sldNum" sz="quarter" idx="12"/>
          </p:nvPr>
        </p:nvSpPr>
        <p:spPr/>
        <p:txBody>
          <a:bodyPr/>
          <a:lstStyle/>
          <a:p>
            <a:fld id="{3A8893AA-693E-4821-B238-AD65EE651A8C}" type="slidenum">
              <a:rPr lang="en-US" smtClean="0"/>
              <a:t>‹#›</a:t>
            </a:fld>
            <a:endParaRPr lang="en-US"/>
          </a:p>
        </p:txBody>
      </p:sp>
    </p:spTree>
    <p:extLst>
      <p:ext uri="{BB962C8B-B14F-4D97-AF65-F5344CB8AC3E}">
        <p14:creationId xmlns:p14="http://schemas.microsoft.com/office/powerpoint/2010/main" val="1789886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67F2A2-2575-4277-8885-B1E880C33C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E21C54-03A4-4772-A912-DB244E1B99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A9281-AC9B-4F50-9885-293C05E4E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3A671-0823-4766-991E-A664205013FD}" type="datetimeFigureOut">
              <a:rPr lang="en-US" smtClean="0"/>
              <a:t>10/6/2020</a:t>
            </a:fld>
            <a:endParaRPr lang="en-US"/>
          </a:p>
        </p:txBody>
      </p:sp>
      <p:sp>
        <p:nvSpPr>
          <p:cNvPr id="5" name="Footer Placeholder 4">
            <a:extLst>
              <a:ext uri="{FF2B5EF4-FFF2-40B4-BE49-F238E27FC236}">
                <a16:creationId xmlns:a16="http://schemas.microsoft.com/office/drawing/2014/main" id="{3662D35E-4232-4571-919D-D5E33A050B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E3310F-ADEC-44E9-962F-E7D9EB70DC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8893AA-693E-4821-B238-AD65EE651A8C}" type="slidenum">
              <a:rPr lang="en-US" smtClean="0"/>
              <a:t>‹#›</a:t>
            </a:fld>
            <a:endParaRPr lang="en-US"/>
          </a:p>
        </p:txBody>
      </p:sp>
    </p:spTree>
    <p:extLst>
      <p:ext uri="{BB962C8B-B14F-4D97-AF65-F5344CB8AC3E}">
        <p14:creationId xmlns:p14="http://schemas.microsoft.com/office/powerpoint/2010/main" val="2077498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5.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41.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45.png"/><Relationship Id="rId4" Type="http://schemas.microsoft.com/office/2007/relationships/hdphoto" Target="../media/hdphoto8.wdp"/></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gif"/><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72">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619010-A533-4750-83F1-7F568F46624A}"/>
              </a:ext>
            </a:extLst>
          </p:cNvPr>
          <p:cNvSpPr>
            <a:spLocks noGrp="1"/>
          </p:cNvSpPr>
          <p:nvPr>
            <p:ph type="ctrTitle"/>
          </p:nvPr>
        </p:nvSpPr>
        <p:spPr>
          <a:xfrm>
            <a:off x="718686" y="5091762"/>
            <a:ext cx="7484787" cy="1264588"/>
          </a:xfrm>
        </p:spPr>
        <p:txBody>
          <a:bodyPr anchor="ctr">
            <a:normAutofit/>
          </a:bodyPr>
          <a:lstStyle/>
          <a:p>
            <a:pPr algn="r"/>
            <a:r>
              <a:rPr lang="en-US" sz="4800">
                <a:solidFill>
                  <a:srgbClr val="FFFFFF"/>
                </a:solidFill>
              </a:rPr>
              <a:t>Finite Element Analysis</a:t>
            </a:r>
          </a:p>
        </p:txBody>
      </p:sp>
      <p:sp>
        <p:nvSpPr>
          <p:cNvPr id="3" name="Subtitle 2">
            <a:extLst>
              <a:ext uri="{FF2B5EF4-FFF2-40B4-BE49-F238E27FC236}">
                <a16:creationId xmlns:a16="http://schemas.microsoft.com/office/drawing/2014/main" id="{4B0AE68F-30B4-42A8-A053-9114D982E1F0}"/>
              </a:ext>
            </a:extLst>
          </p:cNvPr>
          <p:cNvSpPr>
            <a:spLocks noGrp="1"/>
          </p:cNvSpPr>
          <p:nvPr>
            <p:ph type="subTitle" idx="1"/>
          </p:nvPr>
        </p:nvSpPr>
        <p:spPr>
          <a:xfrm>
            <a:off x="8602119" y="5091763"/>
            <a:ext cx="2871195" cy="1264587"/>
          </a:xfrm>
        </p:spPr>
        <p:txBody>
          <a:bodyPr anchor="ctr">
            <a:normAutofit/>
          </a:bodyPr>
          <a:lstStyle/>
          <a:p>
            <a:pPr algn="l"/>
            <a:r>
              <a:rPr lang="en-US" sz="2000" dirty="0">
                <a:solidFill>
                  <a:srgbClr val="FFC000"/>
                </a:solidFill>
              </a:rPr>
              <a:t>Annette Lopez Davila</a:t>
            </a:r>
          </a:p>
        </p:txBody>
      </p:sp>
      <p:pic>
        <p:nvPicPr>
          <p:cNvPr id="4" name="Picture 4" descr="See the source image">
            <a:extLst>
              <a:ext uri="{FF2B5EF4-FFF2-40B4-BE49-F238E27FC236}">
                <a16:creationId xmlns:a16="http://schemas.microsoft.com/office/drawing/2014/main" id="{BDFFF5D2-2B82-43E2-9359-6D181DB00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01" r="-1" b="9341"/>
          <a:stretch/>
        </p:blipFill>
        <p:spPr bwMode="auto">
          <a:xfrm>
            <a:off x="320040" y="320040"/>
            <a:ext cx="11548872" cy="4462272"/>
          </a:xfrm>
          <a:prstGeom prst="rect">
            <a:avLst/>
          </a:prstGeom>
          <a:noFill/>
          <a:extLst>
            <a:ext uri="{909E8E84-426E-40DD-AFC4-6F175D3DCCD1}">
              <a14:hiddenFill xmlns:a14="http://schemas.microsoft.com/office/drawing/2010/main">
                <a:solidFill>
                  <a:srgbClr val="FFFFFF"/>
                </a:solidFill>
              </a14:hiddenFill>
            </a:ext>
          </a:extLst>
        </p:spPr>
      </p:pic>
      <p:cxnSp>
        <p:nvCxnSpPr>
          <p:cNvPr id="3079" name="Straight Connector 74">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27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EDA5B-AA5A-487C-B486-684252D2B339}"/>
              </a:ext>
            </a:extLst>
          </p:cNvPr>
          <p:cNvSpPr>
            <a:spLocks noGrp="1"/>
          </p:cNvSpPr>
          <p:nvPr>
            <p:ph type="title"/>
          </p:nvPr>
        </p:nvSpPr>
        <p:spPr/>
        <p:txBody>
          <a:bodyPr>
            <a:normAutofit fontScale="90000"/>
          </a:bodyPr>
          <a:lstStyle/>
          <a:p>
            <a:pPr algn="ctr"/>
            <a:r>
              <a:rPr lang="en-US" dirty="0"/>
              <a:t>Let’s pretend we have some object. How many different ways can we make a mesh? </a:t>
            </a:r>
            <a:br>
              <a:rPr lang="en-US" dirty="0"/>
            </a:br>
            <a:endParaRPr lang="en-US" dirty="0"/>
          </a:p>
        </p:txBody>
      </p:sp>
      <p:sp>
        <p:nvSpPr>
          <p:cNvPr id="8" name="Rectangle 7">
            <a:extLst>
              <a:ext uri="{FF2B5EF4-FFF2-40B4-BE49-F238E27FC236}">
                <a16:creationId xmlns:a16="http://schemas.microsoft.com/office/drawing/2014/main" id="{BB2B5AF4-ADFE-4593-8038-70519A659905}"/>
              </a:ext>
            </a:extLst>
          </p:cNvPr>
          <p:cNvSpPr/>
          <p:nvPr/>
        </p:nvSpPr>
        <p:spPr>
          <a:xfrm>
            <a:off x="2399583" y="1451966"/>
            <a:ext cx="22860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EB8943-1470-438A-9E6C-A9479B18430F}"/>
              </a:ext>
            </a:extLst>
          </p:cNvPr>
          <p:cNvSpPr/>
          <p:nvPr/>
        </p:nvSpPr>
        <p:spPr>
          <a:xfrm>
            <a:off x="2399583" y="4206875"/>
            <a:ext cx="22860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FC0F87-05AB-4EB8-B8F2-80D687679BC1}"/>
              </a:ext>
            </a:extLst>
          </p:cNvPr>
          <p:cNvSpPr/>
          <p:nvPr/>
        </p:nvSpPr>
        <p:spPr>
          <a:xfrm>
            <a:off x="6502881" y="1451966"/>
            <a:ext cx="22860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0D7557B-C096-4BBB-BD33-20601F8D2B9F}"/>
              </a:ext>
            </a:extLst>
          </p:cNvPr>
          <p:cNvSpPr/>
          <p:nvPr/>
        </p:nvSpPr>
        <p:spPr>
          <a:xfrm>
            <a:off x="6502881" y="4263034"/>
            <a:ext cx="22860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502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EDA5B-AA5A-487C-B486-684252D2B339}"/>
              </a:ext>
            </a:extLst>
          </p:cNvPr>
          <p:cNvSpPr>
            <a:spLocks noGrp="1"/>
          </p:cNvSpPr>
          <p:nvPr>
            <p:ph type="title"/>
          </p:nvPr>
        </p:nvSpPr>
        <p:spPr/>
        <p:txBody>
          <a:bodyPr>
            <a:normAutofit fontScale="90000"/>
          </a:bodyPr>
          <a:lstStyle/>
          <a:p>
            <a:pPr algn="ctr"/>
            <a:r>
              <a:rPr lang="en-US" dirty="0"/>
              <a:t>Let’s pretend we have some object. How can we make a mesh? </a:t>
            </a:r>
            <a:br>
              <a:rPr lang="en-US" dirty="0"/>
            </a:br>
            <a:endParaRPr lang="en-US" dirty="0"/>
          </a:p>
        </p:txBody>
      </p:sp>
      <p:sp>
        <p:nvSpPr>
          <p:cNvPr id="6" name="Rectangle 5">
            <a:extLst>
              <a:ext uri="{FF2B5EF4-FFF2-40B4-BE49-F238E27FC236}">
                <a16:creationId xmlns:a16="http://schemas.microsoft.com/office/drawing/2014/main" id="{DB5163AC-5CBD-4E57-8FE4-58B44B7DADF3}"/>
              </a:ext>
            </a:extLst>
          </p:cNvPr>
          <p:cNvSpPr/>
          <p:nvPr/>
        </p:nvSpPr>
        <p:spPr>
          <a:xfrm>
            <a:off x="2399583" y="1451966"/>
            <a:ext cx="22860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E16EFA8C-7C7F-491B-BC1F-3DFF464F483B}"/>
              </a:ext>
            </a:extLst>
          </p:cNvPr>
          <p:cNvCxnSpPr>
            <a:cxnSpLocks/>
            <a:stCxn id="6" idx="3"/>
            <a:endCxn id="6" idx="1"/>
          </p:cNvCxnSpPr>
          <p:nvPr/>
        </p:nvCxnSpPr>
        <p:spPr>
          <a:xfrm flipH="1">
            <a:off x="2399583" y="2594966"/>
            <a:ext cx="228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D7348AD8-6BAB-49BE-A485-9C62294A3573}"/>
              </a:ext>
            </a:extLst>
          </p:cNvPr>
          <p:cNvSpPr/>
          <p:nvPr/>
        </p:nvSpPr>
        <p:spPr>
          <a:xfrm>
            <a:off x="2352137" y="4199700"/>
            <a:ext cx="22860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B4844D6-1C12-4FD2-A403-C9388963EA03}"/>
              </a:ext>
            </a:extLst>
          </p:cNvPr>
          <p:cNvSpPr/>
          <p:nvPr/>
        </p:nvSpPr>
        <p:spPr>
          <a:xfrm>
            <a:off x="6876691" y="1451966"/>
            <a:ext cx="22860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DD590BB-7D38-48E3-B29F-FE538EC28EA4}"/>
              </a:ext>
            </a:extLst>
          </p:cNvPr>
          <p:cNvSpPr/>
          <p:nvPr/>
        </p:nvSpPr>
        <p:spPr>
          <a:xfrm>
            <a:off x="6713509" y="4263034"/>
            <a:ext cx="22860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338FB1AB-AE02-43AE-93D4-D340B81B50FC}"/>
              </a:ext>
            </a:extLst>
          </p:cNvPr>
          <p:cNvCxnSpPr>
            <a:cxnSpLocks/>
            <a:stCxn id="6" idx="0"/>
            <a:endCxn id="6" idx="2"/>
          </p:cNvCxnSpPr>
          <p:nvPr/>
        </p:nvCxnSpPr>
        <p:spPr>
          <a:xfrm>
            <a:off x="3542583" y="1451966"/>
            <a:ext cx="0" cy="2286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36C1B78-E477-4BD4-9CB3-EB5DF939C2D0}"/>
              </a:ext>
            </a:extLst>
          </p:cNvPr>
          <p:cNvCxnSpPr>
            <a:cxnSpLocks/>
          </p:cNvCxnSpPr>
          <p:nvPr/>
        </p:nvCxnSpPr>
        <p:spPr>
          <a:xfrm flipH="1">
            <a:off x="6876691" y="2594966"/>
            <a:ext cx="228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1F5D835-6174-466E-BD3A-726093E81003}"/>
              </a:ext>
            </a:extLst>
          </p:cNvPr>
          <p:cNvCxnSpPr>
            <a:cxnSpLocks/>
          </p:cNvCxnSpPr>
          <p:nvPr/>
        </p:nvCxnSpPr>
        <p:spPr>
          <a:xfrm>
            <a:off x="8019691" y="1451966"/>
            <a:ext cx="0" cy="2286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70A7F7A-B91E-4E72-8229-BBDCADDC1B97}"/>
              </a:ext>
            </a:extLst>
          </p:cNvPr>
          <p:cNvCxnSpPr>
            <a:cxnSpLocks/>
          </p:cNvCxnSpPr>
          <p:nvPr/>
        </p:nvCxnSpPr>
        <p:spPr>
          <a:xfrm flipH="1">
            <a:off x="6876691" y="1451966"/>
            <a:ext cx="2286000" cy="2286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80AE4A3-A8FC-4C60-B9EF-02461B1990A5}"/>
              </a:ext>
            </a:extLst>
          </p:cNvPr>
          <p:cNvCxnSpPr>
            <a:cxnSpLocks/>
          </p:cNvCxnSpPr>
          <p:nvPr/>
        </p:nvCxnSpPr>
        <p:spPr>
          <a:xfrm>
            <a:off x="6876691" y="1451966"/>
            <a:ext cx="2286000" cy="2286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E8CA45-601F-4900-97E4-4C7436A70C4B}"/>
              </a:ext>
            </a:extLst>
          </p:cNvPr>
          <p:cNvCxnSpPr>
            <a:cxnSpLocks/>
          </p:cNvCxnSpPr>
          <p:nvPr/>
        </p:nvCxnSpPr>
        <p:spPr>
          <a:xfrm flipH="1">
            <a:off x="6713509" y="4263034"/>
            <a:ext cx="2286000" cy="37921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CBF1C73-5E02-4AAC-835C-1D131747901D}"/>
              </a:ext>
            </a:extLst>
          </p:cNvPr>
          <p:cNvCxnSpPr>
            <a:cxnSpLocks/>
          </p:cNvCxnSpPr>
          <p:nvPr/>
        </p:nvCxnSpPr>
        <p:spPr>
          <a:xfrm flipH="1">
            <a:off x="6713509" y="4263033"/>
            <a:ext cx="2286000" cy="9042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92B1CF3-8F1D-4584-8C21-A9C4B5F902FC}"/>
              </a:ext>
            </a:extLst>
          </p:cNvPr>
          <p:cNvCxnSpPr>
            <a:cxnSpLocks/>
            <a:endCxn id="40" idx="2"/>
          </p:cNvCxnSpPr>
          <p:nvPr/>
        </p:nvCxnSpPr>
        <p:spPr>
          <a:xfrm flipH="1">
            <a:off x="7856509" y="4263034"/>
            <a:ext cx="1143000" cy="2286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D538C63-01E4-4730-A57A-A90C841B1FCA}"/>
              </a:ext>
            </a:extLst>
          </p:cNvPr>
          <p:cNvCxnSpPr>
            <a:cxnSpLocks/>
            <a:endCxn id="40" idx="2"/>
          </p:cNvCxnSpPr>
          <p:nvPr/>
        </p:nvCxnSpPr>
        <p:spPr>
          <a:xfrm>
            <a:off x="6713509" y="5167312"/>
            <a:ext cx="1143000" cy="13817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C03DF03-72DF-4473-9B06-3AC88D0D6AB5}"/>
              </a:ext>
            </a:extLst>
          </p:cNvPr>
          <p:cNvCxnSpPr>
            <a:cxnSpLocks/>
          </p:cNvCxnSpPr>
          <p:nvPr/>
        </p:nvCxnSpPr>
        <p:spPr>
          <a:xfrm flipH="1">
            <a:off x="3743864" y="4204849"/>
            <a:ext cx="941719" cy="7467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FB15910-F93A-4B1E-A901-7365E6772F60}"/>
              </a:ext>
            </a:extLst>
          </p:cNvPr>
          <p:cNvCxnSpPr>
            <a:cxnSpLocks/>
          </p:cNvCxnSpPr>
          <p:nvPr/>
        </p:nvCxnSpPr>
        <p:spPr>
          <a:xfrm flipH="1" flipV="1">
            <a:off x="3743864" y="4951562"/>
            <a:ext cx="894273" cy="153413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8B65904-3C1F-4B11-BFE9-DD916E96055F}"/>
              </a:ext>
            </a:extLst>
          </p:cNvPr>
          <p:cNvCxnSpPr>
            <a:cxnSpLocks/>
          </p:cNvCxnSpPr>
          <p:nvPr/>
        </p:nvCxnSpPr>
        <p:spPr>
          <a:xfrm flipH="1" flipV="1">
            <a:off x="3029309" y="4199700"/>
            <a:ext cx="734684" cy="7693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49A28F2-3573-4BAF-8B0F-84E994BEA71B}"/>
              </a:ext>
            </a:extLst>
          </p:cNvPr>
          <p:cNvCxnSpPr>
            <a:cxnSpLocks/>
          </p:cNvCxnSpPr>
          <p:nvPr/>
        </p:nvCxnSpPr>
        <p:spPr>
          <a:xfrm flipH="1" flipV="1">
            <a:off x="2345306" y="4199700"/>
            <a:ext cx="734684" cy="7693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2C253A3-5C50-4BAC-BF99-AE810A1AF587}"/>
              </a:ext>
            </a:extLst>
          </p:cNvPr>
          <p:cNvCxnSpPr>
            <a:cxnSpLocks/>
          </p:cNvCxnSpPr>
          <p:nvPr/>
        </p:nvCxnSpPr>
        <p:spPr>
          <a:xfrm flipH="1" flipV="1">
            <a:off x="3018167" y="4928939"/>
            <a:ext cx="781050" cy="400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682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30" name="Rectangle 72">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1" name="Rectangle 74">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9099B1-8C30-49BB-ACC2-AC9EC2071FC7}"/>
              </a:ext>
            </a:extLst>
          </p:cNvPr>
          <p:cNvSpPr>
            <a:spLocks noGrp="1"/>
          </p:cNvSpPr>
          <p:nvPr>
            <p:ph type="title"/>
          </p:nvPr>
        </p:nvSpPr>
        <p:spPr>
          <a:xfrm>
            <a:off x="798257" y="637523"/>
            <a:ext cx="3608896" cy="1690993"/>
          </a:xfrm>
        </p:spPr>
        <p:txBody>
          <a:bodyPr anchor="b">
            <a:normAutofit/>
          </a:bodyPr>
          <a:lstStyle/>
          <a:p>
            <a:r>
              <a:rPr lang="en-US" sz="3600">
                <a:solidFill>
                  <a:srgbClr val="FFFFFF"/>
                </a:solidFill>
              </a:rPr>
              <a:t>Choosing our discretization strategy</a:t>
            </a:r>
          </a:p>
        </p:txBody>
      </p:sp>
      <p:pic>
        <p:nvPicPr>
          <p:cNvPr id="5" name="Picture 4">
            <a:extLst>
              <a:ext uri="{FF2B5EF4-FFF2-40B4-BE49-F238E27FC236}">
                <a16:creationId xmlns:a16="http://schemas.microsoft.com/office/drawing/2014/main" id="{B3086830-F622-435A-B130-4E0156EE8E03}"/>
              </a:ext>
            </a:extLst>
          </p:cNvPr>
          <p:cNvPicPr>
            <a:picLocks noChangeAspect="1"/>
          </p:cNvPicPr>
          <p:nvPr/>
        </p:nvPicPr>
        <p:blipFill>
          <a:blip r:embed="rId3"/>
          <a:stretch>
            <a:fillRect/>
          </a:stretch>
        </p:blipFill>
        <p:spPr>
          <a:xfrm>
            <a:off x="5155080" y="350457"/>
            <a:ext cx="2062593" cy="1804768"/>
          </a:xfrm>
          <a:prstGeom prst="rect">
            <a:avLst/>
          </a:prstGeom>
        </p:spPr>
      </p:pic>
      <p:sp>
        <p:nvSpPr>
          <p:cNvPr id="3" name="Content Placeholder 2">
            <a:extLst>
              <a:ext uri="{FF2B5EF4-FFF2-40B4-BE49-F238E27FC236}">
                <a16:creationId xmlns:a16="http://schemas.microsoft.com/office/drawing/2014/main" id="{8E656F9D-011B-4744-A2B7-75B30F408496}"/>
              </a:ext>
            </a:extLst>
          </p:cNvPr>
          <p:cNvSpPr>
            <a:spLocks noGrp="1"/>
          </p:cNvSpPr>
          <p:nvPr>
            <p:ph idx="1"/>
          </p:nvPr>
        </p:nvSpPr>
        <p:spPr>
          <a:xfrm>
            <a:off x="798257" y="2708567"/>
            <a:ext cx="3607930" cy="3677158"/>
          </a:xfrm>
        </p:spPr>
        <p:txBody>
          <a:bodyPr anchor="t">
            <a:normAutofit/>
          </a:bodyPr>
          <a:lstStyle/>
          <a:p>
            <a:r>
              <a:rPr lang="en-US" dirty="0">
                <a:solidFill>
                  <a:srgbClr val="FFFFFF"/>
                </a:solidFill>
              </a:rPr>
              <a:t>Shape</a:t>
            </a:r>
          </a:p>
          <a:p>
            <a:r>
              <a:rPr lang="en-US" dirty="0">
                <a:solidFill>
                  <a:srgbClr val="FFFFFF"/>
                </a:solidFill>
              </a:rPr>
              <a:t>Dimension</a:t>
            </a:r>
          </a:p>
          <a:p>
            <a:r>
              <a:rPr lang="en-US" dirty="0">
                <a:solidFill>
                  <a:srgbClr val="FFFFFF"/>
                </a:solidFill>
              </a:rPr>
              <a:t>Type</a:t>
            </a:r>
          </a:p>
          <a:p>
            <a:r>
              <a:rPr lang="en-US" dirty="0">
                <a:solidFill>
                  <a:srgbClr val="FFFFFF"/>
                </a:solidFill>
              </a:rPr>
              <a:t>Size</a:t>
            </a:r>
          </a:p>
        </p:txBody>
      </p:sp>
      <p:pic>
        <p:nvPicPr>
          <p:cNvPr id="1026" name="Picture 2" descr="See the source image">
            <a:extLst>
              <a:ext uri="{FF2B5EF4-FFF2-40B4-BE49-F238E27FC236}">
                <a16:creationId xmlns:a16="http://schemas.microsoft.com/office/drawing/2014/main" id="{66C4DD9C-72C9-4798-ADE4-C0D695574B2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55080" y="4821046"/>
            <a:ext cx="2062593" cy="13303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sh refinement study of a wrench, with a varying mesh coarseness.">
            <a:extLst>
              <a:ext uri="{FF2B5EF4-FFF2-40B4-BE49-F238E27FC236}">
                <a16:creationId xmlns:a16="http://schemas.microsoft.com/office/drawing/2014/main" id="{408644F3-A1A4-40D1-A89C-1A917154E1B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616936" y="506402"/>
            <a:ext cx="4248944" cy="25812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9497DE8-F893-4F33-8034-A46EF911C14E}"/>
              </a:ext>
            </a:extLst>
          </p:cNvPr>
          <p:cNvPicPr>
            <a:picLocks noChangeAspect="1"/>
          </p:cNvPicPr>
          <p:nvPr/>
        </p:nvPicPr>
        <p:blipFill>
          <a:blip r:embed="rId6"/>
          <a:stretch>
            <a:fillRect/>
          </a:stretch>
        </p:blipFill>
        <p:spPr>
          <a:xfrm>
            <a:off x="5265721" y="2553460"/>
            <a:ext cx="1841310" cy="1869351"/>
          </a:xfrm>
          <a:prstGeom prst="rect">
            <a:avLst/>
          </a:prstGeom>
        </p:spPr>
      </p:pic>
      <p:pic>
        <p:nvPicPr>
          <p:cNvPr id="6" name="Picture 5">
            <a:extLst>
              <a:ext uri="{FF2B5EF4-FFF2-40B4-BE49-F238E27FC236}">
                <a16:creationId xmlns:a16="http://schemas.microsoft.com/office/drawing/2014/main" id="{7856693B-24C8-4AB2-9A79-FAA6BC3B3A86}"/>
              </a:ext>
            </a:extLst>
          </p:cNvPr>
          <p:cNvPicPr>
            <a:picLocks noChangeAspect="1"/>
          </p:cNvPicPr>
          <p:nvPr/>
        </p:nvPicPr>
        <p:blipFill>
          <a:blip r:embed="rId7"/>
          <a:stretch>
            <a:fillRect/>
          </a:stretch>
        </p:blipFill>
        <p:spPr>
          <a:xfrm>
            <a:off x="7616936" y="3874644"/>
            <a:ext cx="4248944" cy="2368785"/>
          </a:xfrm>
          <a:prstGeom prst="rect">
            <a:avLst/>
          </a:prstGeom>
        </p:spPr>
      </p:pic>
    </p:spTree>
    <p:extLst>
      <p:ext uri="{BB962C8B-B14F-4D97-AF65-F5344CB8AC3E}">
        <p14:creationId xmlns:p14="http://schemas.microsoft.com/office/powerpoint/2010/main" val="2930239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C8DF76-1DA5-4C9F-9AA2-A6A56D17E53A}"/>
              </a:ext>
            </a:extLst>
          </p:cNvPr>
          <p:cNvSpPr>
            <a:spLocks noGrp="1"/>
          </p:cNvSpPr>
          <p:nvPr>
            <p:ph type="title"/>
          </p:nvPr>
        </p:nvSpPr>
        <p:spPr>
          <a:xfrm>
            <a:off x="1116498" y="655128"/>
            <a:ext cx="4613919" cy="1499616"/>
          </a:xfrm>
        </p:spPr>
        <p:txBody>
          <a:bodyPr vert="horz" lIns="91440" tIns="45720" rIns="91440" bIns="45720" rtlCol="0" anchor="b">
            <a:normAutofit/>
          </a:bodyPr>
          <a:lstStyle/>
          <a:p>
            <a:r>
              <a:rPr lang="en-US" sz="4200"/>
              <a:t>What happens after we build a mesh?</a:t>
            </a:r>
          </a:p>
        </p:txBody>
      </p:sp>
      <p:sp>
        <p:nvSpPr>
          <p:cNvPr id="73" name="Rectangle 7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76"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3D10444A-F873-4AFC-8457-AA6776E9DAA9}"/>
              </a:ext>
            </a:extLst>
          </p:cNvPr>
          <p:cNvPicPr>
            <a:picLocks noChangeAspect="1"/>
          </p:cNvPicPr>
          <p:nvPr/>
        </p:nvPicPr>
        <p:blipFill>
          <a:blip r:embed="rId3"/>
          <a:stretch>
            <a:fillRect/>
          </a:stretch>
        </p:blipFill>
        <p:spPr>
          <a:xfrm>
            <a:off x="6479837" y="262419"/>
            <a:ext cx="5586942" cy="2751568"/>
          </a:xfrm>
          <a:prstGeom prst="rect">
            <a:avLst/>
          </a:prstGeom>
        </p:spPr>
      </p:pic>
      <p:sp>
        <p:nvSpPr>
          <p:cNvPr id="97" name="Rectangle 9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e the source image">
            <a:extLst>
              <a:ext uri="{FF2B5EF4-FFF2-40B4-BE49-F238E27FC236}">
                <a16:creationId xmlns:a16="http://schemas.microsoft.com/office/drawing/2014/main" id="{4DE1831C-91C7-4279-9F27-9EF56E4935F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44471" y="3315854"/>
            <a:ext cx="5196407" cy="34556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BFED268-A15A-4BBF-A426-2187DD6A938A}"/>
              </a:ext>
            </a:extLst>
          </p:cNvPr>
          <p:cNvPicPr>
            <a:picLocks noChangeAspect="1"/>
          </p:cNvPicPr>
          <p:nvPr/>
        </p:nvPicPr>
        <p:blipFill>
          <a:blip r:embed="rId5"/>
          <a:stretch>
            <a:fillRect/>
          </a:stretch>
        </p:blipFill>
        <p:spPr>
          <a:xfrm>
            <a:off x="6479838" y="3451381"/>
            <a:ext cx="5586942" cy="3184556"/>
          </a:xfrm>
          <a:prstGeom prst="rect">
            <a:avLst/>
          </a:prstGeom>
        </p:spPr>
      </p:pic>
    </p:spTree>
    <p:extLst>
      <p:ext uri="{BB962C8B-B14F-4D97-AF65-F5344CB8AC3E}">
        <p14:creationId xmlns:p14="http://schemas.microsoft.com/office/powerpoint/2010/main" val="2199425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7058307" cy="2595329"/>
          </a:xfrm>
          <a:prstGeom prst="rect">
            <a:avLst/>
          </a:prstGeom>
          <a:solidFill>
            <a:srgbClr val="404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EC533F-0497-4694-9F5E-4BB7AC251384}"/>
              </a:ext>
            </a:extLst>
          </p:cNvPr>
          <p:cNvSpPr>
            <a:spLocks noGrp="1"/>
          </p:cNvSpPr>
          <p:nvPr>
            <p:ph type="title"/>
          </p:nvPr>
        </p:nvSpPr>
        <p:spPr>
          <a:xfrm>
            <a:off x="524256" y="491260"/>
            <a:ext cx="6594189" cy="2147344"/>
          </a:xfrm>
        </p:spPr>
        <p:txBody>
          <a:bodyPr>
            <a:normAutofit/>
          </a:bodyPr>
          <a:lstStyle/>
          <a:p>
            <a:r>
              <a:rPr lang="en-US">
                <a:solidFill>
                  <a:srgbClr val="FFFFFF"/>
                </a:solidFill>
              </a:rPr>
              <a:t>Materials and Elasticity</a:t>
            </a:r>
          </a:p>
        </p:txBody>
      </p:sp>
      <p:sp>
        <p:nvSpPr>
          <p:cNvPr id="141" name="Rectangle 140">
            <a:extLst>
              <a:ext uri="{FF2B5EF4-FFF2-40B4-BE49-F238E27FC236}">
                <a16:creationId xmlns:a16="http://schemas.microsoft.com/office/drawing/2014/main" id="{392E632E-3F30-4018-960F-EE3228045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3085476"/>
            <a:ext cx="3998237" cy="3449681"/>
          </a:xfrm>
          <a:prstGeom prst="rect">
            <a:avLst/>
          </a:prstGeom>
          <a:solidFill>
            <a:srgbClr val="71D8F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8" name="Picture 6" descr="See the source image">
            <a:extLst>
              <a:ext uri="{FF2B5EF4-FFF2-40B4-BE49-F238E27FC236}">
                <a16:creationId xmlns:a16="http://schemas.microsoft.com/office/drawing/2014/main" id="{0B42E604-E845-4DBC-B4BA-F4C251FDBB0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2807" y="3515265"/>
            <a:ext cx="3590988" cy="2603466"/>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0015B939-F527-4117-B775-533A40168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3090672"/>
            <a:ext cx="2889504" cy="1636776"/>
          </a:xfrm>
          <a:prstGeom prst="rect">
            <a:avLst/>
          </a:prstGeom>
          <a:solidFill>
            <a:srgbClr val="71D8F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4" name="Picture 2" descr="stress formula">
            <a:extLst>
              <a:ext uri="{FF2B5EF4-FFF2-40B4-BE49-F238E27FC236}">
                <a16:creationId xmlns:a16="http://schemas.microsoft.com/office/drawing/2014/main" id="{09D22120-57A7-439B-8EE7-2FD6ED80737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87978" y="3558449"/>
            <a:ext cx="2511243" cy="715704"/>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522BCFB4-3880-430A-9E42-4D844E8F6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4901184"/>
            <a:ext cx="2889504" cy="1636776"/>
          </a:xfrm>
          <a:prstGeom prst="rect">
            <a:avLst/>
          </a:prstGeom>
          <a:solidFill>
            <a:srgbClr val="71D8F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6" name="Picture 4" descr="strain formula">
            <a:extLst>
              <a:ext uri="{FF2B5EF4-FFF2-40B4-BE49-F238E27FC236}">
                <a16:creationId xmlns:a16="http://schemas.microsoft.com/office/drawing/2014/main" id="{47E32A56-BD89-4ACF-861D-A1A23F95BC4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86342" y="5435288"/>
            <a:ext cx="2514514" cy="565765"/>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7EDCDE7-3726-4A11-BC58-96A33B70E140}"/>
              </a:ext>
            </a:extLst>
          </p:cNvPr>
          <p:cNvSpPr>
            <a:spLocks noGrp="1"/>
          </p:cNvSpPr>
          <p:nvPr>
            <p:ph idx="1"/>
          </p:nvPr>
        </p:nvSpPr>
        <p:spPr>
          <a:xfrm>
            <a:off x="7957973" y="763523"/>
            <a:ext cx="3511296" cy="5330952"/>
          </a:xfrm>
        </p:spPr>
        <p:txBody>
          <a:bodyPr anchor="ctr">
            <a:normAutofit/>
          </a:bodyPr>
          <a:lstStyle/>
          <a:p>
            <a:r>
              <a:rPr lang="en-US" sz="2200">
                <a:solidFill>
                  <a:srgbClr val="FFFFFF"/>
                </a:solidFill>
              </a:rPr>
              <a:t>Stress: the deforming force per unit of area</a:t>
            </a:r>
          </a:p>
          <a:p>
            <a:r>
              <a:rPr lang="en-US" sz="2200">
                <a:solidFill>
                  <a:srgbClr val="FFFFFF"/>
                </a:solidFill>
              </a:rPr>
              <a:t>Strain: the change in shape of the original object</a:t>
            </a:r>
          </a:p>
        </p:txBody>
      </p:sp>
    </p:spTree>
    <p:extLst>
      <p:ext uri="{BB962C8B-B14F-4D97-AF65-F5344CB8AC3E}">
        <p14:creationId xmlns:p14="http://schemas.microsoft.com/office/powerpoint/2010/main" val="1096744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6" descr="See the source image">
            <a:extLst>
              <a:ext uri="{FF2B5EF4-FFF2-40B4-BE49-F238E27FC236}">
                <a16:creationId xmlns:a16="http://schemas.microsoft.com/office/drawing/2014/main" id="{20ABE45C-72BE-4246-A091-F4F4A5962C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62" r="1"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81063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2B703-9DC3-48AB-BF5B-507D3F561B40}"/>
              </a:ext>
            </a:extLst>
          </p:cNvPr>
          <p:cNvSpPr>
            <a:spLocks noGrp="1"/>
          </p:cNvSpPr>
          <p:nvPr>
            <p:ph type="title"/>
          </p:nvPr>
        </p:nvSpPr>
        <p:spPr>
          <a:xfrm>
            <a:off x="838200" y="365126"/>
            <a:ext cx="10600426" cy="917904"/>
          </a:xfrm>
        </p:spPr>
        <p:txBody>
          <a:bodyPr>
            <a:normAutofit fontScale="90000"/>
          </a:bodyPr>
          <a:lstStyle/>
          <a:p>
            <a:r>
              <a:rPr lang="en-US" dirty="0"/>
              <a:t>From Nodes to Linear Algebra: The Stiffness Matrix</a:t>
            </a:r>
          </a:p>
        </p:txBody>
      </p:sp>
      <p:pic>
        <p:nvPicPr>
          <p:cNvPr id="4" name="Picture 3">
            <a:extLst>
              <a:ext uri="{FF2B5EF4-FFF2-40B4-BE49-F238E27FC236}">
                <a16:creationId xmlns:a16="http://schemas.microsoft.com/office/drawing/2014/main" id="{C4D51D23-53F1-4371-86CD-618838118CF2}"/>
              </a:ext>
            </a:extLst>
          </p:cNvPr>
          <p:cNvPicPr>
            <a:picLocks noChangeAspect="1"/>
          </p:cNvPicPr>
          <p:nvPr/>
        </p:nvPicPr>
        <p:blipFill>
          <a:blip r:embed="rId3"/>
          <a:stretch>
            <a:fillRect/>
          </a:stretch>
        </p:blipFill>
        <p:spPr>
          <a:xfrm>
            <a:off x="838200" y="1853181"/>
            <a:ext cx="4677225" cy="4302493"/>
          </a:xfrm>
          <a:prstGeom prst="rect">
            <a:avLst/>
          </a:prstGeom>
        </p:spPr>
      </p:pic>
      <p:sp>
        <p:nvSpPr>
          <p:cNvPr id="6" name="Oval 5">
            <a:extLst>
              <a:ext uri="{FF2B5EF4-FFF2-40B4-BE49-F238E27FC236}">
                <a16:creationId xmlns:a16="http://schemas.microsoft.com/office/drawing/2014/main" id="{2525E866-C931-4F67-9EF5-3F4408CFF20B}"/>
              </a:ext>
            </a:extLst>
          </p:cNvPr>
          <p:cNvSpPr/>
          <p:nvPr/>
        </p:nvSpPr>
        <p:spPr>
          <a:xfrm>
            <a:off x="1932317" y="2160917"/>
            <a:ext cx="379562" cy="3623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CC30900-4581-4525-9A97-56A4A88345F7}"/>
              </a:ext>
            </a:extLst>
          </p:cNvPr>
          <p:cNvSpPr/>
          <p:nvPr/>
        </p:nvSpPr>
        <p:spPr>
          <a:xfrm>
            <a:off x="4293079" y="2692879"/>
            <a:ext cx="379562" cy="36231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4B94600-2771-4CEE-8636-A904FEC52817}"/>
              </a:ext>
            </a:extLst>
          </p:cNvPr>
          <p:cNvSpPr/>
          <p:nvPr/>
        </p:nvSpPr>
        <p:spPr>
          <a:xfrm>
            <a:off x="2984469" y="2494471"/>
            <a:ext cx="379562" cy="36231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2A89913-C314-4670-8048-C6F51B73C6FD}"/>
              </a:ext>
            </a:extLst>
          </p:cNvPr>
          <p:cNvSpPr/>
          <p:nvPr/>
        </p:nvSpPr>
        <p:spPr>
          <a:xfrm>
            <a:off x="1552755" y="4334774"/>
            <a:ext cx="379562" cy="3623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C838DC0-96DC-41E8-9BD8-184CAF4243DE}"/>
              </a:ext>
            </a:extLst>
          </p:cNvPr>
          <p:cNvSpPr/>
          <p:nvPr/>
        </p:nvSpPr>
        <p:spPr>
          <a:xfrm>
            <a:off x="1570008" y="3157178"/>
            <a:ext cx="379562" cy="36231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AA9954-9082-4BB3-9386-8DBBACF58461}"/>
              </a:ext>
            </a:extLst>
          </p:cNvPr>
          <p:cNvSpPr/>
          <p:nvPr/>
        </p:nvSpPr>
        <p:spPr>
          <a:xfrm>
            <a:off x="2846447" y="4862333"/>
            <a:ext cx="379562" cy="3623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00AFE50-70A4-4E66-ACC0-8A6A2487C5FA}"/>
              </a:ext>
            </a:extLst>
          </p:cNvPr>
          <p:cNvSpPr/>
          <p:nvPr/>
        </p:nvSpPr>
        <p:spPr>
          <a:xfrm>
            <a:off x="4224068" y="3546686"/>
            <a:ext cx="379562" cy="36231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22EC07D-890D-47F6-A0BF-A38F02EE60C1}"/>
              </a:ext>
            </a:extLst>
          </p:cNvPr>
          <p:cNvSpPr/>
          <p:nvPr/>
        </p:nvSpPr>
        <p:spPr>
          <a:xfrm>
            <a:off x="4224068" y="4670025"/>
            <a:ext cx="379562" cy="3623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23D7636-2932-4FBA-A4DC-124A34928CEB}"/>
              </a:ext>
            </a:extLst>
          </p:cNvPr>
          <p:cNvSpPr/>
          <p:nvPr/>
        </p:nvSpPr>
        <p:spPr>
          <a:xfrm>
            <a:off x="5830425" y="2132161"/>
            <a:ext cx="379562" cy="3623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F94F051-8250-4EB5-8056-9A4272CF345E}"/>
              </a:ext>
            </a:extLst>
          </p:cNvPr>
          <p:cNvSpPr/>
          <p:nvPr/>
        </p:nvSpPr>
        <p:spPr>
          <a:xfrm>
            <a:off x="5825300" y="2722743"/>
            <a:ext cx="379562" cy="36231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DB2B13F-38A3-49FC-90F4-90AC69049E6D}"/>
              </a:ext>
            </a:extLst>
          </p:cNvPr>
          <p:cNvSpPr/>
          <p:nvPr/>
        </p:nvSpPr>
        <p:spPr>
          <a:xfrm>
            <a:off x="5825300" y="3329348"/>
            <a:ext cx="379562" cy="36231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A100D36-AD94-4F01-8B2B-09F288F194FD}"/>
              </a:ext>
            </a:extLst>
          </p:cNvPr>
          <p:cNvSpPr/>
          <p:nvPr/>
        </p:nvSpPr>
        <p:spPr>
          <a:xfrm>
            <a:off x="5850418" y="3918162"/>
            <a:ext cx="379562" cy="36231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8B8EA63-513B-4EED-B148-E132EB3B8784}"/>
              </a:ext>
            </a:extLst>
          </p:cNvPr>
          <p:cNvSpPr/>
          <p:nvPr/>
        </p:nvSpPr>
        <p:spPr>
          <a:xfrm>
            <a:off x="5850418" y="4540790"/>
            <a:ext cx="379562" cy="3623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358B4EC-3ED1-43D8-ADC8-004AB1F4A6F4}"/>
              </a:ext>
            </a:extLst>
          </p:cNvPr>
          <p:cNvSpPr/>
          <p:nvPr/>
        </p:nvSpPr>
        <p:spPr>
          <a:xfrm>
            <a:off x="5824673" y="5131372"/>
            <a:ext cx="379562" cy="3623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3A368C1-D5AC-4B22-B936-6DC13751B882}"/>
              </a:ext>
            </a:extLst>
          </p:cNvPr>
          <p:cNvSpPr/>
          <p:nvPr/>
        </p:nvSpPr>
        <p:spPr>
          <a:xfrm>
            <a:off x="5850418" y="5704163"/>
            <a:ext cx="379562" cy="3623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6FE9C04-0DFD-4DBF-8775-A1F75DE39C1B}"/>
              </a:ext>
            </a:extLst>
          </p:cNvPr>
          <p:cNvSpPr/>
          <p:nvPr/>
        </p:nvSpPr>
        <p:spPr>
          <a:xfrm>
            <a:off x="5824673" y="1495846"/>
            <a:ext cx="379562" cy="36231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FB1BF48-204B-4647-9210-200EEB52AF65}"/>
              </a:ext>
            </a:extLst>
          </p:cNvPr>
          <p:cNvSpPr/>
          <p:nvPr/>
        </p:nvSpPr>
        <p:spPr>
          <a:xfrm>
            <a:off x="6513483" y="1495846"/>
            <a:ext cx="379562" cy="36231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04B6345-3877-45CB-92D3-12E8E723C4C5}"/>
              </a:ext>
            </a:extLst>
          </p:cNvPr>
          <p:cNvSpPr/>
          <p:nvPr/>
        </p:nvSpPr>
        <p:spPr>
          <a:xfrm>
            <a:off x="7212111" y="1541927"/>
            <a:ext cx="379562" cy="36231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6075201-E487-4EDC-A5C2-6AEB4637DA27}"/>
              </a:ext>
            </a:extLst>
          </p:cNvPr>
          <p:cNvSpPr/>
          <p:nvPr/>
        </p:nvSpPr>
        <p:spPr>
          <a:xfrm>
            <a:off x="7910739" y="1527878"/>
            <a:ext cx="379562" cy="36231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41C9B49-5793-4A64-836C-823F3421C7F3}"/>
              </a:ext>
            </a:extLst>
          </p:cNvPr>
          <p:cNvSpPr/>
          <p:nvPr/>
        </p:nvSpPr>
        <p:spPr>
          <a:xfrm>
            <a:off x="8609367" y="1541927"/>
            <a:ext cx="379562" cy="36231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1414557-0205-4F51-ADBC-68505173DDBB}"/>
              </a:ext>
            </a:extLst>
          </p:cNvPr>
          <p:cNvSpPr/>
          <p:nvPr/>
        </p:nvSpPr>
        <p:spPr>
          <a:xfrm>
            <a:off x="6521268" y="2160917"/>
            <a:ext cx="379562" cy="3623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1234573-3822-4887-B8A4-D3FC2A2BC638}"/>
              </a:ext>
            </a:extLst>
          </p:cNvPr>
          <p:cNvSpPr/>
          <p:nvPr/>
        </p:nvSpPr>
        <p:spPr>
          <a:xfrm>
            <a:off x="7212111" y="2160917"/>
            <a:ext cx="379562" cy="3623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7B6714A-5210-446D-B8CE-42600ED88FA0}"/>
              </a:ext>
            </a:extLst>
          </p:cNvPr>
          <p:cNvSpPr/>
          <p:nvPr/>
        </p:nvSpPr>
        <p:spPr>
          <a:xfrm>
            <a:off x="7902954" y="2132161"/>
            <a:ext cx="379562" cy="3623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9A27547-943A-4D2E-84FC-48273B4A2A21}"/>
              </a:ext>
            </a:extLst>
          </p:cNvPr>
          <p:cNvSpPr/>
          <p:nvPr/>
        </p:nvSpPr>
        <p:spPr>
          <a:xfrm>
            <a:off x="8593797" y="2162147"/>
            <a:ext cx="379562" cy="3623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88DB59D-B31F-40F5-B8A2-BA08A81F3034}"/>
              </a:ext>
            </a:extLst>
          </p:cNvPr>
          <p:cNvSpPr/>
          <p:nvPr/>
        </p:nvSpPr>
        <p:spPr>
          <a:xfrm>
            <a:off x="6513483" y="2722743"/>
            <a:ext cx="379562" cy="36231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CB48058-5003-421C-B6D7-F0001CA2458D}"/>
              </a:ext>
            </a:extLst>
          </p:cNvPr>
          <p:cNvSpPr/>
          <p:nvPr/>
        </p:nvSpPr>
        <p:spPr>
          <a:xfrm>
            <a:off x="7212111" y="2722743"/>
            <a:ext cx="379562" cy="36231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1184CE-03D1-4841-8176-EBAE7CD6233D}"/>
              </a:ext>
            </a:extLst>
          </p:cNvPr>
          <p:cNvSpPr/>
          <p:nvPr/>
        </p:nvSpPr>
        <p:spPr>
          <a:xfrm>
            <a:off x="7937739" y="2739319"/>
            <a:ext cx="379562" cy="36231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384B43B-A4E0-4E32-88B9-4F9ADE121956}"/>
              </a:ext>
            </a:extLst>
          </p:cNvPr>
          <p:cNvSpPr/>
          <p:nvPr/>
        </p:nvSpPr>
        <p:spPr>
          <a:xfrm>
            <a:off x="8583522" y="2722743"/>
            <a:ext cx="379562" cy="36231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912BB2B-4988-4F50-BCC5-1785BF269570}"/>
              </a:ext>
            </a:extLst>
          </p:cNvPr>
          <p:cNvSpPr/>
          <p:nvPr/>
        </p:nvSpPr>
        <p:spPr>
          <a:xfrm>
            <a:off x="6538688" y="3353882"/>
            <a:ext cx="379562" cy="36231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6341E7D-E3B1-4FB7-B65F-5E88C1778C9E}"/>
              </a:ext>
            </a:extLst>
          </p:cNvPr>
          <p:cNvSpPr/>
          <p:nvPr/>
        </p:nvSpPr>
        <p:spPr>
          <a:xfrm>
            <a:off x="7212111" y="3361925"/>
            <a:ext cx="379562" cy="36231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F0A1A8C-32E6-40DB-ACCD-0ED598055377}"/>
              </a:ext>
            </a:extLst>
          </p:cNvPr>
          <p:cNvSpPr/>
          <p:nvPr/>
        </p:nvSpPr>
        <p:spPr>
          <a:xfrm>
            <a:off x="7939176" y="3361925"/>
            <a:ext cx="379562" cy="36231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E52CE08-CBE1-42DE-8BB6-4003B5EF377F}"/>
              </a:ext>
            </a:extLst>
          </p:cNvPr>
          <p:cNvSpPr/>
          <p:nvPr/>
        </p:nvSpPr>
        <p:spPr>
          <a:xfrm>
            <a:off x="8638314" y="3341707"/>
            <a:ext cx="379562" cy="36231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A2BA76A-41F9-4896-B4B3-73EF4BF7897C}"/>
              </a:ext>
            </a:extLst>
          </p:cNvPr>
          <p:cNvSpPr/>
          <p:nvPr/>
        </p:nvSpPr>
        <p:spPr>
          <a:xfrm>
            <a:off x="6521268" y="3915708"/>
            <a:ext cx="379562" cy="36231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631B9BA5-83C3-4267-91C8-D53964D52A71}"/>
              </a:ext>
            </a:extLst>
          </p:cNvPr>
          <p:cNvSpPr/>
          <p:nvPr/>
        </p:nvSpPr>
        <p:spPr>
          <a:xfrm>
            <a:off x="7193826" y="3915708"/>
            <a:ext cx="379562" cy="36231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553ADAF8-A792-4381-BDC5-5A735F368E95}"/>
              </a:ext>
            </a:extLst>
          </p:cNvPr>
          <p:cNvSpPr/>
          <p:nvPr/>
        </p:nvSpPr>
        <p:spPr>
          <a:xfrm>
            <a:off x="7937739" y="3915708"/>
            <a:ext cx="379562" cy="36231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603677E0-3D80-4AA0-AAF3-5673F7B23808}"/>
              </a:ext>
            </a:extLst>
          </p:cNvPr>
          <p:cNvSpPr/>
          <p:nvPr/>
        </p:nvSpPr>
        <p:spPr>
          <a:xfrm>
            <a:off x="8647443" y="3903559"/>
            <a:ext cx="379562" cy="36231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7B31C3E4-FC41-4184-A23A-2C07191477B4}"/>
              </a:ext>
            </a:extLst>
          </p:cNvPr>
          <p:cNvSpPr/>
          <p:nvPr/>
        </p:nvSpPr>
        <p:spPr>
          <a:xfrm>
            <a:off x="6538688" y="4540790"/>
            <a:ext cx="379562" cy="3623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0216A3D2-81B6-4874-9B3F-29EDDFF3E584}"/>
              </a:ext>
            </a:extLst>
          </p:cNvPr>
          <p:cNvSpPr/>
          <p:nvPr/>
        </p:nvSpPr>
        <p:spPr>
          <a:xfrm>
            <a:off x="7226958" y="4531114"/>
            <a:ext cx="379562" cy="3623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84F8C-A764-4908-B927-83C5815DA709}"/>
              </a:ext>
            </a:extLst>
          </p:cNvPr>
          <p:cNvSpPr/>
          <p:nvPr/>
        </p:nvSpPr>
        <p:spPr>
          <a:xfrm>
            <a:off x="7937739" y="4557918"/>
            <a:ext cx="379562" cy="3623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4C87A84-9B3F-4847-A64B-81BDA78BB690}"/>
              </a:ext>
            </a:extLst>
          </p:cNvPr>
          <p:cNvSpPr/>
          <p:nvPr/>
        </p:nvSpPr>
        <p:spPr>
          <a:xfrm>
            <a:off x="8647443" y="4583134"/>
            <a:ext cx="379562" cy="3623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9FBEFEE-0A42-4E87-96E5-660E9C09F5F9}"/>
              </a:ext>
            </a:extLst>
          </p:cNvPr>
          <p:cNvSpPr/>
          <p:nvPr/>
        </p:nvSpPr>
        <p:spPr>
          <a:xfrm>
            <a:off x="6538688" y="5131372"/>
            <a:ext cx="379562" cy="3623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DD157722-6A17-44B1-BE3D-6C94194E27CF}"/>
              </a:ext>
            </a:extLst>
          </p:cNvPr>
          <p:cNvSpPr/>
          <p:nvPr/>
        </p:nvSpPr>
        <p:spPr>
          <a:xfrm>
            <a:off x="7252703" y="5155905"/>
            <a:ext cx="379562" cy="3623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E028213C-75CE-40A1-A405-FC06DDA3F1B8}"/>
              </a:ext>
            </a:extLst>
          </p:cNvPr>
          <p:cNvSpPr/>
          <p:nvPr/>
        </p:nvSpPr>
        <p:spPr>
          <a:xfrm>
            <a:off x="7922194" y="5155905"/>
            <a:ext cx="379562" cy="3623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5E36A9A-9E01-4A95-A804-F4E42CEFF13D}"/>
              </a:ext>
            </a:extLst>
          </p:cNvPr>
          <p:cNvSpPr/>
          <p:nvPr/>
        </p:nvSpPr>
        <p:spPr>
          <a:xfrm>
            <a:off x="8663480" y="5155905"/>
            <a:ext cx="379562" cy="3623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89D9246D-E15C-409A-9492-E0706F2A756C}"/>
              </a:ext>
            </a:extLst>
          </p:cNvPr>
          <p:cNvSpPr/>
          <p:nvPr/>
        </p:nvSpPr>
        <p:spPr>
          <a:xfrm>
            <a:off x="6537318" y="5721954"/>
            <a:ext cx="379562" cy="3623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49CF5EB-0896-4745-BAD5-780AA17C37B0}"/>
              </a:ext>
            </a:extLst>
          </p:cNvPr>
          <p:cNvSpPr/>
          <p:nvPr/>
        </p:nvSpPr>
        <p:spPr>
          <a:xfrm>
            <a:off x="7252703" y="5721954"/>
            <a:ext cx="379562" cy="3623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9B9D512-A6D9-41AA-9308-9457CB438956}"/>
              </a:ext>
            </a:extLst>
          </p:cNvPr>
          <p:cNvSpPr/>
          <p:nvPr/>
        </p:nvSpPr>
        <p:spPr>
          <a:xfrm>
            <a:off x="7968088" y="5704163"/>
            <a:ext cx="379562" cy="3623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E49B9F6-2244-4268-BD4C-05DC79377D33}"/>
              </a:ext>
            </a:extLst>
          </p:cNvPr>
          <p:cNvSpPr/>
          <p:nvPr/>
        </p:nvSpPr>
        <p:spPr>
          <a:xfrm>
            <a:off x="8663480" y="5721954"/>
            <a:ext cx="379562" cy="3623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A951E2D9-C253-4A21-A120-8B61B600C0B1}"/>
              </a:ext>
            </a:extLst>
          </p:cNvPr>
          <p:cNvPicPr>
            <a:picLocks noChangeAspect="1"/>
          </p:cNvPicPr>
          <p:nvPr/>
        </p:nvPicPr>
        <p:blipFill>
          <a:blip r:embed="rId4"/>
          <a:stretch>
            <a:fillRect/>
          </a:stretch>
        </p:blipFill>
        <p:spPr>
          <a:xfrm>
            <a:off x="7631097" y="1418198"/>
            <a:ext cx="3582546" cy="4879086"/>
          </a:xfrm>
          <a:prstGeom prst="rect">
            <a:avLst/>
          </a:prstGeom>
        </p:spPr>
      </p:pic>
    </p:spTree>
    <p:extLst>
      <p:ext uri="{BB962C8B-B14F-4D97-AF65-F5344CB8AC3E}">
        <p14:creationId xmlns:p14="http://schemas.microsoft.com/office/powerpoint/2010/main" val="4217702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2F305-3C03-4033-85DD-EF20CC833FDF}"/>
              </a:ext>
            </a:extLst>
          </p:cNvPr>
          <p:cNvSpPr>
            <a:spLocks noGrp="1"/>
          </p:cNvSpPr>
          <p:nvPr>
            <p:ph type="title"/>
          </p:nvPr>
        </p:nvSpPr>
        <p:spPr>
          <a:xfrm>
            <a:off x="6096000" y="1545397"/>
            <a:ext cx="10515600" cy="1325563"/>
          </a:xfrm>
        </p:spPr>
        <p:txBody>
          <a:bodyPr/>
          <a:lstStyle/>
          <a:p>
            <a:r>
              <a:rPr lang="en-US" dirty="0"/>
              <a:t>Repetition and Reduction</a:t>
            </a:r>
          </a:p>
        </p:txBody>
      </p:sp>
      <p:sp>
        <p:nvSpPr>
          <p:cNvPr id="3" name="Content Placeholder 2">
            <a:extLst>
              <a:ext uri="{FF2B5EF4-FFF2-40B4-BE49-F238E27FC236}">
                <a16:creationId xmlns:a16="http://schemas.microsoft.com/office/drawing/2014/main" id="{15C28C00-8696-478F-9EC7-00C5505D18AD}"/>
              </a:ext>
            </a:extLst>
          </p:cNvPr>
          <p:cNvSpPr>
            <a:spLocks noGrp="1"/>
          </p:cNvSpPr>
          <p:nvPr>
            <p:ph idx="1"/>
          </p:nvPr>
        </p:nvSpPr>
        <p:spPr>
          <a:xfrm>
            <a:off x="370114" y="1825625"/>
            <a:ext cx="10983686" cy="4351338"/>
          </a:xfrm>
        </p:spPr>
        <p:txBody>
          <a:bodyPr/>
          <a:lstStyle/>
          <a:p>
            <a:endParaRPr lang="en-US" dirty="0"/>
          </a:p>
          <a:p>
            <a:endParaRPr lang="en-US" dirty="0"/>
          </a:p>
          <a:p>
            <a:endParaRPr lang="en-US" dirty="0"/>
          </a:p>
          <a:p>
            <a:pPr marL="0" indent="0">
              <a:buNone/>
            </a:pPr>
            <a:r>
              <a:rPr lang="en-US" dirty="0"/>
              <a:t>         E</a:t>
            </a:r>
            <a:r>
              <a:rPr lang="en-US" sz="1800" dirty="0"/>
              <a:t>1</a:t>
            </a:r>
            <a:r>
              <a:rPr lang="en-US" dirty="0"/>
              <a:t>                   E</a:t>
            </a:r>
            <a:r>
              <a:rPr lang="en-US" sz="1800" dirty="0"/>
              <a:t>2</a:t>
            </a:r>
            <a:r>
              <a:rPr lang="en-US" dirty="0"/>
              <a:t>       …        </a:t>
            </a:r>
            <a:r>
              <a:rPr lang="en-US" dirty="0" err="1"/>
              <a:t>E</a:t>
            </a:r>
            <a:r>
              <a:rPr lang="en-US" sz="1800" dirty="0" err="1"/>
              <a:t>n</a:t>
            </a:r>
            <a:endParaRPr lang="en-US" sz="1800" dirty="0"/>
          </a:p>
          <a:p>
            <a:endParaRPr lang="en-US" dirty="0"/>
          </a:p>
        </p:txBody>
      </p:sp>
      <p:pic>
        <p:nvPicPr>
          <p:cNvPr id="6" name="Picture 5">
            <a:extLst>
              <a:ext uri="{FF2B5EF4-FFF2-40B4-BE49-F238E27FC236}">
                <a16:creationId xmlns:a16="http://schemas.microsoft.com/office/drawing/2014/main" id="{90491B2A-16B1-45C9-85D2-7166BB641E09}"/>
              </a:ext>
            </a:extLst>
          </p:cNvPr>
          <p:cNvPicPr>
            <a:picLocks noChangeAspect="1"/>
          </p:cNvPicPr>
          <p:nvPr/>
        </p:nvPicPr>
        <p:blipFill>
          <a:blip r:embed="rId3"/>
          <a:stretch>
            <a:fillRect/>
          </a:stretch>
        </p:blipFill>
        <p:spPr>
          <a:xfrm>
            <a:off x="586894" y="1418198"/>
            <a:ext cx="1500442" cy="2043459"/>
          </a:xfrm>
          <a:prstGeom prst="rect">
            <a:avLst/>
          </a:prstGeom>
        </p:spPr>
      </p:pic>
      <p:pic>
        <p:nvPicPr>
          <p:cNvPr id="8" name="Picture 7">
            <a:extLst>
              <a:ext uri="{FF2B5EF4-FFF2-40B4-BE49-F238E27FC236}">
                <a16:creationId xmlns:a16="http://schemas.microsoft.com/office/drawing/2014/main" id="{22844367-76D6-4ADA-A177-1905B516E2FB}"/>
              </a:ext>
            </a:extLst>
          </p:cNvPr>
          <p:cNvPicPr>
            <a:picLocks noChangeAspect="1"/>
          </p:cNvPicPr>
          <p:nvPr/>
        </p:nvPicPr>
        <p:blipFill>
          <a:blip r:embed="rId3"/>
          <a:stretch>
            <a:fillRect/>
          </a:stretch>
        </p:blipFill>
        <p:spPr>
          <a:xfrm>
            <a:off x="2360372" y="1418198"/>
            <a:ext cx="1500442" cy="2043459"/>
          </a:xfrm>
          <a:prstGeom prst="rect">
            <a:avLst/>
          </a:prstGeom>
        </p:spPr>
      </p:pic>
      <p:pic>
        <p:nvPicPr>
          <p:cNvPr id="9" name="Picture 8">
            <a:extLst>
              <a:ext uri="{FF2B5EF4-FFF2-40B4-BE49-F238E27FC236}">
                <a16:creationId xmlns:a16="http://schemas.microsoft.com/office/drawing/2014/main" id="{AAF2DF49-7787-41AD-8019-289637DC76A9}"/>
              </a:ext>
            </a:extLst>
          </p:cNvPr>
          <p:cNvPicPr>
            <a:picLocks noChangeAspect="1"/>
          </p:cNvPicPr>
          <p:nvPr/>
        </p:nvPicPr>
        <p:blipFill>
          <a:blip r:embed="rId3"/>
          <a:stretch>
            <a:fillRect/>
          </a:stretch>
        </p:blipFill>
        <p:spPr>
          <a:xfrm>
            <a:off x="4133850" y="1385541"/>
            <a:ext cx="1500442" cy="2043459"/>
          </a:xfrm>
          <a:prstGeom prst="rect">
            <a:avLst/>
          </a:prstGeom>
        </p:spPr>
      </p:pic>
      <p:sp>
        <p:nvSpPr>
          <p:cNvPr id="20" name="Arrow: Right 19">
            <a:extLst>
              <a:ext uri="{FF2B5EF4-FFF2-40B4-BE49-F238E27FC236}">
                <a16:creationId xmlns:a16="http://schemas.microsoft.com/office/drawing/2014/main" id="{4E4059ED-6B49-40AD-B498-883A2985F7BF}"/>
              </a:ext>
            </a:extLst>
          </p:cNvPr>
          <p:cNvSpPr/>
          <p:nvPr/>
        </p:nvSpPr>
        <p:spPr>
          <a:xfrm rot="2260246">
            <a:off x="5838552" y="3436446"/>
            <a:ext cx="2086031" cy="1517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4BCB467-CAFE-4DD1-A6A9-49DA390CF629}"/>
              </a:ext>
            </a:extLst>
          </p:cNvPr>
          <p:cNvSpPr txBox="1"/>
          <p:nvPr/>
        </p:nvSpPr>
        <p:spPr>
          <a:xfrm>
            <a:off x="7976681" y="4649821"/>
            <a:ext cx="4046705" cy="1631216"/>
          </a:xfrm>
          <a:prstGeom prst="rect">
            <a:avLst/>
          </a:prstGeom>
          <a:noFill/>
        </p:spPr>
        <p:txBody>
          <a:bodyPr wrap="square" rtlCol="0">
            <a:spAutoFit/>
          </a:bodyPr>
          <a:lstStyle/>
          <a:p>
            <a:r>
              <a:rPr lang="en-US" sz="2000" dirty="0"/>
              <a:t>We solve the matrix equations until we are left with one single node solution. Then, we can use our one solution to figure out all the other nodes’ solutions</a:t>
            </a:r>
            <a:r>
              <a:rPr lang="en-US" dirty="0"/>
              <a:t>!</a:t>
            </a:r>
          </a:p>
        </p:txBody>
      </p:sp>
    </p:spTree>
    <p:extLst>
      <p:ext uri="{BB962C8B-B14F-4D97-AF65-F5344CB8AC3E}">
        <p14:creationId xmlns:p14="http://schemas.microsoft.com/office/powerpoint/2010/main" val="2165192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4" name="Picture 6" descr="See the source image">
            <a:extLst>
              <a:ext uri="{FF2B5EF4-FFF2-40B4-BE49-F238E27FC236}">
                <a16:creationId xmlns:a16="http://schemas.microsoft.com/office/drawing/2014/main" id="{688D1F3D-4C65-4AA1-8FA2-9AE2ADF6EB8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762" r="1"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50872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2523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013543-8648-43D3-B20D-FE02DC4A1530}"/>
              </a:ext>
            </a:extLst>
          </p:cNvPr>
          <p:cNvSpPr>
            <a:spLocks noGrp="1"/>
          </p:cNvSpPr>
          <p:nvPr>
            <p:ph type="title"/>
          </p:nvPr>
        </p:nvSpPr>
        <p:spPr>
          <a:xfrm>
            <a:off x="524256" y="491260"/>
            <a:ext cx="6594189" cy="1625210"/>
          </a:xfrm>
        </p:spPr>
        <p:txBody>
          <a:bodyPr>
            <a:normAutofit/>
          </a:bodyPr>
          <a:lstStyle/>
          <a:p>
            <a:r>
              <a:rPr lang="en-US">
                <a:solidFill>
                  <a:srgbClr val="FFFFFF"/>
                </a:solidFill>
              </a:rPr>
              <a:t>Post Processing</a:t>
            </a:r>
          </a:p>
        </p:txBody>
      </p:sp>
      <p:pic>
        <p:nvPicPr>
          <p:cNvPr id="1026" name="Picture 2" descr="See the source image">
            <a:extLst>
              <a:ext uri="{FF2B5EF4-FFF2-40B4-BE49-F238E27FC236}">
                <a16:creationId xmlns:a16="http://schemas.microsoft.com/office/drawing/2014/main" id="{16E96D89-4B81-4AA4-AB1E-5F1F7F2EDD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63" r="8" b="8"/>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0DD05A7-FFDA-4442-BF77-AC69263562D4}"/>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Check for Errors within Displacements, Strains, and stresses</a:t>
            </a:r>
          </a:p>
          <a:p>
            <a:r>
              <a:rPr lang="en-US" sz="2000" dirty="0">
                <a:solidFill>
                  <a:srgbClr val="FFFFFF"/>
                </a:solidFill>
              </a:rPr>
              <a:t>Do some concept check calculations by hand</a:t>
            </a:r>
          </a:p>
          <a:p>
            <a:r>
              <a:rPr lang="en-US" sz="2000" dirty="0">
                <a:solidFill>
                  <a:srgbClr val="FFFFFF"/>
                </a:solidFill>
              </a:rPr>
              <a:t>Plot information</a:t>
            </a:r>
          </a:p>
          <a:p>
            <a:r>
              <a:rPr lang="en-US" sz="2000" dirty="0">
                <a:solidFill>
                  <a:srgbClr val="FFFFFF"/>
                </a:solidFill>
              </a:rPr>
              <a:t>Print or sort according to needs</a:t>
            </a:r>
          </a:p>
          <a:p>
            <a:r>
              <a:rPr lang="en-US" sz="2000" dirty="0">
                <a:solidFill>
                  <a:srgbClr val="FFFFFF"/>
                </a:solidFill>
              </a:rPr>
              <a:t>Animate if necessary</a:t>
            </a:r>
          </a:p>
        </p:txBody>
      </p:sp>
    </p:spTree>
    <p:extLst>
      <p:ext uri="{BB962C8B-B14F-4D97-AF65-F5344CB8AC3E}">
        <p14:creationId xmlns:p14="http://schemas.microsoft.com/office/powerpoint/2010/main" val="762481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B19B-E875-4536-96DC-3A5BC3EE3B98}"/>
              </a:ext>
            </a:extLst>
          </p:cNvPr>
          <p:cNvSpPr>
            <a:spLocks noGrp="1"/>
          </p:cNvSpPr>
          <p:nvPr>
            <p:ph type="title"/>
          </p:nvPr>
        </p:nvSpPr>
        <p:spPr>
          <a:xfrm>
            <a:off x="640080" y="5576887"/>
            <a:ext cx="10911840" cy="640081"/>
          </a:xfrm>
        </p:spPr>
        <p:txBody>
          <a:bodyPr vert="horz" lIns="91440" tIns="45720" rIns="91440" bIns="45720" rtlCol="0" anchor="ctr">
            <a:normAutofit fontScale="90000"/>
          </a:bodyPr>
          <a:lstStyle/>
          <a:p>
            <a:pPr algn="ctr"/>
            <a:r>
              <a:rPr lang="en-US" sz="3200" dirty="0"/>
              <a:t>How do we know which areas of the car are most likely to be broken when force is applied?</a:t>
            </a:r>
          </a:p>
        </p:txBody>
      </p:sp>
      <p:pic>
        <p:nvPicPr>
          <p:cNvPr id="1026" name="Picture 2" descr="Car, Sports Car, Luxury, Model, Auto, Automobile">
            <a:extLst>
              <a:ext uri="{FF2B5EF4-FFF2-40B4-BE49-F238E27FC236}">
                <a16:creationId xmlns:a16="http://schemas.microsoft.com/office/drawing/2014/main" id="{A55347D1-2A7B-4D7E-AAF0-ACE35655785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2621" r="1" b="12433"/>
          <a:stretch/>
        </p:blipFill>
        <p:spPr bwMode="auto">
          <a:xfrm>
            <a:off x="640080" y="640080"/>
            <a:ext cx="1091184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7471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DA9120-D686-4977-99CB-F60589429101}"/>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But…what about the math??</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09D7A4C-F61F-4D6C-9612-EBC8BFF7DE01}"/>
              </a:ext>
            </a:extLst>
          </p:cNvPr>
          <p:cNvSpPr>
            <a:spLocks noGrp="1"/>
          </p:cNvSpPr>
          <p:nvPr>
            <p:ph idx="1"/>
          </p:nvPr>
        </p:nvSpPr>
        <p:spPr>
          <a:xfrm>
            <a:off x="4447308" y="591344"/>
            <a:ext cx="6906491" cy="5585619"/>
          </a:xfrm>
        </p:spPr>
        <p:txBody>
          <a:bodyPr anchor="ctr">
            <a:normAutofit/>
          </a:bodyPr>
          <a:lstStyle/>
          <a:p>
            <a:pPr marL="0" indent="0">
              <a:buNone/>
            </a:pPr>
            <a:r>
              <a:rPr lang="en-US" dirty="0"/>
              <a:t>FEA: taking a system governed by differential equations and partitioning it into elements that can individually be solved with simple linear equations. With these partitions, we attempt to make a linear approximation as close as possible to the continuous solution.</a:t>
            </a:r>
          </a:p>
          <a:p>
            <a:pPr marL="0" indent="0">
              <a:buNone/>
            </a:pPr>
            <a:r>
              <a:rPr lang="en-US" dirty="0"/>
              <a:t> </a:t>
            </a:r>
          </a:p>
        </p:txBody>
      </p:sp>
    </p:spTree>
    <p:extLst>
      <p:ext uri="{BB962C8B-B14F-4D97-AF65-F5344CB8AC3E}">
        <p14:creationId xmlns:p14="http://schemas.microsoft.com/office/powerpoint/2010/main" val="2710744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 name="Group 22">
            <a:extLst>
              <a:ext uri="{FF2B5EF4-FFF2-40B4-BE49-F238E27FC236}">
                <a16:creationId xmlns:a16="http://schemas.microsoft.com/office/drawing/2014/main" id="{9C6E8597-0CCE-4A8A-9326-AA52691A1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24" name="Freeform 5">
              <a:extLst>
                <a:ext uri="{FF2B5EF4-FFF2-40B4-BE49-F238E27FC236}">
                  <a16:creationId xmlns:a16="http://schemas.microsoft.com/office/drawing/2014/main" id="{E78FE76E-DF1D-420B-957F-8ECE93C0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5" name="Freeform 5">
              <a:extLst>
                <a:ext uri="{FF2B5EF4-FFF2-40B4-BE49-F238E27FC236}">
                  <a16:creationId xmlns:a16="http://schemas.microsoft.com/office/drawing/2014/main" id="{CF2F61F0-9758-4DEF-AC08-7B00F04A4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6D55E75-8DC2-4417-82F5-8208AE23EF47}"/>
              </a:ext>
            </a:extLst>
          </p:cNvPr>
          <p:cNvSpPr>
            <a:spLocks noGrp="1"/>
          </p:cNvSpPr>
          <p:nvPr>
            <p:ph type="title"/>
          </p:nvPr>
        </p:nvSpPr>
        <p:spPr>
          <a:xfrm>
            <a:off x="767289" y="1487285"/>
            <a:ext cx="4220967" cy="1717091"/>
          </a:xfrm>
        </p:spPr>
        <p:txBody>
          <a:bodyPr anchor="b">
            <a:normAutofit/>
          </a:bodyPr>
          <a:lstStyle/>
          <a:p>
            <a:r>
              <a:rPr lang="en-US" sz="4800">
                <a:solidFill>
                  <a:schemeClr val="bg1"/>
                </a:solidFill>
              </a:rPr>
              <a:t>Boundary Problems</a:t>
            </a:r>
          </a:p>
        </p:txBody>
      </p:sp>
      <p:pic>
        <p:nvPicPr>
          <p:cNvPr id="4" name="Picture 3" descr="Icon&#10;&#10;Description automatically generated">
            <a:extLst>
              <a:ext uri="{FF2B5EF4-FFF2-40B4-BE49-F238E27FC236}">
                <a16:creationId xmlns:a16="http://schemas.microsoft.com/office/drawing/2014/main" id="{907BC9A7-859A-4DF9-8679-34EFE6C87CE6}"/>
              </a:ext>
            </a:extLst>
          </p:cNvPr>
          <p:cNvPicPr>
            <a:picLocks noChangeAspect="1"/>
          </p:cNvPicPr>
          <p:nvPr/>
        </p:nvPicPr>
        <p:blipFill>
          <a:blip r:embed="rId3"/>
          <a:stretch>
            <a:fillRect/>
          </a:stretch>
        </p:blipFill>
        <p:spPr>
          <a:xfrm>
            <a:off x="6045945" y="1487285"/>
            <a:ext cx="7412147" cy="1056231"/>
          </a:xfrm>
          <a:prstGeom prst="rect">
            <a:avLst/>
          </a:prstGeom>
        </p:spPr>
      </p:pic>
      <p:sp>
        <p:nvSpPr>
          <p:cNvPr id="3" name="Content Placeholder 2">
            <a:extLst>
              <a:ext uri="{FF2B5EF4-FFF2-40B4-BE49-F238E27FC236}">
                <a16:creationId xmlns:a16="http://schemas.microsoft.com/office/drawing/2014/main" id="{41529CED-B521-450B-9DDE-F31DD96954E1}"/>
              </a:ext>
            </a:extLst>
          </p:cNvPr>
          <p:cNvSpPr>
            <a:spLocks noGrp="1"/>
          </p:cNvSpPr>
          <p:nvPr>
            <p:ph idx="1"/>
          </p:nvPr>
        </p:nvSpPr>
        <p:spPr>
          <a:xfrm>
            <a:off x="419258" y="3428999"/>
            <a:ext cx="4423086" cy="3161582"/>
          </a:xfrm>
        </p:spPr>
        <p:txBody>
          <a:bodyPr anchor="t">
            <a:normAutofit/>
          </a:bodyPr>
          <a:lstStyle/>
          <a:p>
            <a:r>
              <a:rPr lang="en-US" sz="1700" dirty="0">
                <a:solidFill>
                  <a:schemeClr val="bg1"/>
                </a:solidFill>
              </a:rPr>
              <a:t>Most engineering applications are represented with differential equations with constraints called boundary conditions</a:t>
            </a:r>
          </a:p>
          <a:p>
            <a:r>
              <a:rPr lang="en-US" sz="1700" dirty="0">
                <a:solidFill>
                  <a:schemeClr val="bg1"/>
                </a:solidFill>
              </a:rPr>
              <a:t>For simple geometries, we use analytical methods such as integration, Laplace transforms, etc.</a:t>
            </a:r>
          </a:p>
          <a:p>
            <a:r>
              <a:rPr lang="en-US" sz="1700" dirty="0">
                <a:solidFill>
                  <a:schemeClr val="bg1"/>
                </a:solidFill>
              </a:rPr>
              <a:t>But how do we handle complex geometries?</a:t>
            </a:r>
          </a:p>
          <a:p>
            <a:r>
              <a:rPr lang="en-US" sz="1700" dirty="0">
                <a:solidFill>
                  <a:schemeClr val="bg1"/>
                </a:solidFill>
              </a:rPr>
              <a:t>We need a numerical method that takes differential equations and boundary constraints and turns them into linear functions</a:t>
            </a:r>
          </a:p>
          <a:p>
            <a:endParaRPr lang="en-US" sz="1400" dirty="0">
              <a:solidFill>
                <a:schemeClr val="bg1"/>
              </a:solidFill>
            </a:endParaRPr>
          </a:p>
        </p:txBody>
      </p:sp>
      <p:pic>
        <p:nvPicPr>
          <p:cNvPr id="9" name="Picture 8">
            <a:extLst>
              <a:ext uri="{FF2B5EF4-FFF2-40B4-BE49-F238E27FC236}">
                <a16:creationId xmlns:a16="http://schemas.microsoft.com/office/drawing/2014/main" id="{08F2F7E3-0C3C-4A6A-BBE7-E660EB8C0AB2}"/>
              </a:ext>
            </a:extLst>
          </p:cNvPr>
          <p:cNvPicPr>
            <a:picLocks noChangeAspect="1"/>
          </p:cNvPicPr>
          <p:nvPr/>
        </p:nvPicPr>
        <p:blipFill>
          <a:blip r:embed="rId4"/>
          <a:stretch>
            <a:fillRect/>
          </a:stretch>
        </p:blipFill>
        <p:spPr>
          <a:xfrm>
            <a:off x="6096000" y="4878008"/>
            <a:ext cx="5676742" cy="1319842"/>
          </a:xfrm>
          <a:prstGeom prst="rect">
            <a:avLst/>
          </a:prstGeom>
        </p:spPr>
      </p:pic>
      <p:pic>
        <p:nvPicPr>
          <p:cNvPr id="5" name="Picture 4">
            <a:extLst>
              <a:ext uri="{FF2B5EF4-FFF2-40B4-BE49-F238E27FC236}">
                <a16:creationId xmlns:a16="http://schemas.microsoft.com/office/drawing/2014/main" id="{36774EA5-C3AB-4010-BC96-AC4BEB256F72}"/>
              </a:ext>
            </a:extLst>
          </p:cNvPr>
          <p:cNvPicPr>
            <a:picLocks noChangeAspect="1"/>
          </p:cNvPicPr>
          <p:nvPr/>
        </p:nvPicPr>
        <p:blipFill>
          <a:blip r:embed="rId5"/>
          <a:stretch>
            <a:fillRect/>
          </a:stretch>
        </p:blipFill>
        <p:spPr>
          <a:xfrm>
            <a:off x="6748784" y="2923397"/>
            <a:ext cx="4675926" cy="1391088"/>
          </a:xfrm>
          <a:prstGeom prst="rect">
            <a:avLst/>
          </a:prstGeom>
        </p:spPr>
      </p:pic>
    </p:spTree>
    <p:extLst>
      <p:ext uri="{BB962C8B-B14F-4D97-AF65-F5344CB8AC3E}">
        <p14:creationId xmlns:p14="http://schemas.microsoft.com/office/powerpoint/2010/main" val="4002090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B2599-43B3-4554-8F94-32CDDC3AA683}"/>
              </a:ext>
            </a:extLst>
          </p:cNvPr>
          <p:cNvSpPr>
            <a:spLocks noGrp="1"/>
          </p:cNvSpPr>
          <p:nvPr>
            <p:ph type="title"/>
          </p:nvPr>
        </p:nvSpPr>
        <p:spPr>
          <a:xfrm>
            <a:off x="1075767" y="1188637"/>
            <a:ext cx="2988234" cy="4480726"/>
          </a:xfrm>
        </p:spPr>
        <p:txBody>
          <a:bodyPr>
            <a:normAutofit/>
          </a:bodyPr>
          <a:lstStyle/>
          <a:p>
            <a:pPr algn="r"/>
            <a:r>
              <a:rPr lang="en-US" sz="6600"/>
              <a:t>Basic Steps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C51BF6-7001-4419-A4DD-630F770BABBA}"/>
              </a:ext>
            </a:extLst>
          </p:cNvPr>
          <p:cNvSpPr>
            <a:spLocks noGrp="1"/>
          </p:cNvSpPr>
          <p:nvPr>
            <p:ph idx="1"/>
          </p:nvPr>
        </p:nvSpPr>
        <p:spPr>
          <a:xfrm>
            <a:off x="5255260" y="1648870"/>
            <a:ext cx="4702848" cy="3560260"/>
          </a:xfrm>
        </p:spPr>
        <p:txBody>
          <a:bodyPr anchor="ctr">
            <a:normAutofit/>
          </a:bodyPr>
          <a:lstStyle/>
          <a:p>
            <a:r>
              <a:rPr lang="en-US" sz="2000" dirty="0"/>
              <a:t>Establish Strong Formulation of Equations</a:t>
            </a:r>
          </a:p>
          <a:p>
            <a:r>
              <a:rPr lang="en-US" sz="2000" dirty="0"/>
              <a:t>Obtain weak formulation/weighted residual/variational statement</a:t>
            </a:r>
          </a:p>
          <a:p>
            <a:r>
              <a:rPr lang="en-US" sz="2000" dirty="0"/>
              <a:t>Choose approximations for unknown functions</a:t>
            </a:r>
          </a:p>
          <a:p>
            <a:r>
              <a:rPr lang="en-US" sz="2000" dirty="0"/>
              <a:t>Choose basis function</a:t>
            </a:r>
          </a:p>
          <a:p>
            <a:r>
              <a:rPr lang="en-US" sz="2000" dirty="0"/>
              <a:t>Solve</a:t>
            </a:r>
          </a:p>
          <a:p>
            <a:endParaRPr lang="en-US" sz="1700" dirty="0"/>
          </a:p>
        </p:txBody>
      </p:sp>
    </p:spTree>
    <p:extLst>
      <p:ext uri="{BB962C8B-B14F-4D97-AF65-F5344CB8AC3E}">
        <p14:creationId xmlns:p14="http://schemas.microsoft.com/office/powerpoint/2010/main" val="3030143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98B3B1-7ABD-4533-BF27-E197B4ADFFE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288281" y="2326580"/>
            <a:ext cx="6903719" cy="2547801"/>
          </a:xfrm>
          <a:prstGeom prst="rect">
            <a:avLst/>
          </a:prstGeom>
        </p:spPr>
      </p:pic>
      <p:pic>
        <p:nvPicPr>
          <p:cNvPr id="5" name="Picture 4">
            <a:extLst>
              <a:ext uri="{FF2B5EF4-FFF2-40B4-BE49-F238E27FC236}">
                <a16:creationId xmlns:a16="http://schemas.microsoft.com/office/drawing/2014/main" id="{7166D015-1809-41B7-BD96-B5391B80F08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549332" y="2000984"/>
            <a:ext cx="3800584" cy="1738565"/>
          </a:xfrm>
          <a:prstGeom prst="rect">
            <a:avLst/>
          </a:prstGeom>
        </p:spPr>
      </p:pic>
      <p:pic>
        <p:nvPicPr>
          <p:cNvPr id="6" name="Picture 5">
            <a:extLst>
              <a:ext uri="{FF2B5EF4-FFF2-40B4-BE49-F238E27FC236}">
                <a16:creationId xmlns:a16="http://schemas.microsoft.com/office/drawing/2014/main" id="{A29F3144-1BB1-4062-AFFE-5F75BFF6D61A}"/>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0" y="4583837"/>
            <a:ext cx="6520760" cy="1844255"/>
          </a:xfrm>
          <a:prstGeom prst="rect">
            <a:avLst/>
          </a:prstGeom>
        </p:spPr>
      </p:pic>
      <p:sp>
        <p:nvSpPr>
          <p:cNvPr id="7" name="Title 1">
            <a:extLst>
              <a:ext uri="{FF2B5EF4-FFF2-40B4-BE49-F238E27FC236}">
                <a16:creationId xmlns:a16="http://schemas.microsoft.com/office/drawing/2014/main" id="{01A0036D-D96F-4D2F-9002-6945291B724B}"/>
              </a:ext>
            </a:extLst>
          </p:cNvPr>
          <p:cNvSpPr>
            <a:spLocks noGrp="1"/>
          </p:cNvSpPr>
          <p:nvPr>
            <p:ph type="title"/>
          </p:nvPr>
        </p:nvSpPr>
        <p:spPr>
          <a:xfrm>
            <a:off x="2127571" y="165871"/>
            <a:ext cx="7936858" cy="1738565"/>
          </a:xfrm>
        </p:spPr>
        <p:txBody>
          <a:bodyPr>
            <a:normAutofit/>
          </a:bodyPr>
          <a:lstStyle/>
          <a:p>
            <a:pPr algn="ctr"/>
            <a:r>
              <a:rPr lang="en-US" sz="3700" dirty="0"/>
              <a:t>Establishing a strong formulation with Poisson Equation</a:t>
            </a:r>
          </a:p>
        </p:txBody>
      </p:sp>
    </p:spTree>
    <p:extLst>
      <p:ext uri="{BB962C8B-B14F-4D97-AF65-F5344CB8AC3E}">
        <p14:creationId xmlns:p14="http://schemas.microsoft.com/office/powerpoint/2010/main" val="2742177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7058307" cy="25953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202F0F-AE0D-45A7-9C5F-CFEC995CB869}"/>
              </a:ext>
            </a:extLst>
          </p:cNvPr>
          <p:cNvSpPr>
            <a:spLocks noGrp="1"/>
          </p:cNvSpPr>
          <p:nvPr>
            <p:ph type="title"/>
          </p:nvPr>
        </p:nvSpPr>
        <p:spPr>
          <a:xfrm>
            <a:off x="524256" y="491260"/>
            <a:ext cx="6594189" cy="2147344"/>
          </a:xfrm>
        </p:spPr>
        <p:txBody>
          <a:bodyPr>
            <a:normAutofit/>
          </a:bodyPr>
          <a:lstStyle/>
          <a:p>
            <a:r>
              <a:rPr lang="en-US" dirty="0">
                <a:solidFill>
                  <a:srgbClr val="FFFFFF"/>
                </a:solidFill>
              </a:rPr>
              <a:t>Obtain a weak formulation using approximation</a:t>
            </a:r>
          </a:p>
        </p:txBody>
      </p:sp>
      <p:sp>
        <p:nvSpPr>
          <p:cNvPr id="18" name="Rectangle 17">
            <a:extLst>
              <a:ext uri="{FF2B5EF4-FFF2-40B4-BE49-F238E27FC236}">
                <a16:creationId xmlns:a16="http://schemas.microsoft.com/office/drawing/2014/main" id="{392E632E-3F30-4018-960F-EE3228045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3085476"/>
            <a:ext cx="3998237" cy="344968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015B939-F527-4117-B775-533A40168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3090672"/>
            <a:ext cx="2889504" cy="1636776"/>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22BCFB4-3880-430A-9E42-4D844E8F6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4901184"/>
            <a:ext cx="2889504" cy="1636776"/>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48AA218-7BA1-411B-A09C-9DD229894E58}"/>
              </a:ext>
            </a:extLst>
          </p:cNvPr>
          <p:cNvSpPr>
            <a:spLocks noGrp="1"/>
          </p:cNvSpPr>
          <p:nvPr>
            <p:ph idx="1"/>
          </p:nvPr>
        </p:nvSpPr>
        <p:spPr>
          <a:xfrm>
            <a:off x="329183" y="3118641"/>
            <a:ext cx="7056670" cy="3416516"/>
          </a:xfrm>
          <a:solidFill>
            <a:schemeClr val="tx2"/>
          </a:solidFill>
        </p:spPr>
        <p:txBody>
          <a:bodyPr anchor="ctr">
            <a:normAutofit/>
          </a:bodyPr>
          <a:lstStyle/>
          <a:p>
            <a:r>
              <a:rPr lang="en-US" sz="2200" dirty="0">
                <a:solidFill>
                  <a:srgbClr val="FFFFFF"/>
                </a:solidFill>
              </a:rPr>
              <a:t>It is easier to solve the weaker formula</a:t>
            </a:r>
          </a:p>
          <a:p>
            <a:r>
              <a:rPr lang="en-US" sz="2200" dirty="0">
                <a:solidFill>
                  <a:srgbClr val="FFFFFF"/>
                </a:solidFill>
              </a:rPr>
              <a:t>Start with strong form and multiply by a test function </a:t>
            </a:r>
          </a:p>
          <a:p>
            <a:r>
              <a:rPr lang="en-US" sz="2200" dirty="0">
                <a:solidFill>
                  <a:srgbClr val="FFFFFF"/>
                </a:solidFill>
              </a:rPr>
              <a:t>Integrate the whole equation over the domain</a:t>
            </a:r>
          </a:p>
        </p:txBody>
      </p:sp>
      <p:pic>
        <p:nvPicPr>
          <p:cNvPr id="6" name="Picture 5">
            <a:extLst>
              <a:ext uri="{FF2B5EF4-FFF2-40B4-BE49-F238E27FC236}">
                <a16:creationId xmlns:a16="http://schemas.microsoft.com/office/drawing/2014/main" id="{E6477AEC-8D8A-4D9D-99AC-D265B0FA5BC1}"/>
              </a:ext>
            </a:extLst>
          </p:cNvPr>
          <p:cNvPicPr>
            <a:picLocks noChangeAspect="1"/>
          </p:cNvPicPr>
          <p:nvPr/>
        </p:nvPicPr>
        <p:blipFill rotWithShape="1">
          <a:blip r:embed="rId3"/>
          <a:srcRect r="302" b="1"/>
          <a:stretch/>
        </p:blipFill>
        <p:spPr>
          <a:xfrm>
            <a:off x="7969362" y="599767"/>
            <a:ext cx="3590988" cy="2489686"/>
          </a:xfrm>
          <a:prstGeom prst="rect">
            <a:avLst/>
          </a:prstGeom>
        </p:spPr>
      </p:pic>
      <p:pic>
        <p:nvPicPr>
          <p:cNvPr id="7" name="Picture 6">
            <a:extLst>
              <a:ext uri="{FF2B5EF4-FFF2-40B4-BE49-F238E27FC236}">
                <a16:creationId xmlns:a16="http://schemas.microsoft.com/office/drawing/2014/main" id="{75A8F1C0-2AC6-4F9E-A0FC-4BA7D6FF43BF}"/>
              </a:ext>
            </a:extLst>
          </p:cNvPr>
          <p:cNvPicPr>
            <a:picLocks noChangeAspect="1"/>
          </p:cNvPicPr>
          <p:nvPr/>
        </p:nvPicPr>
        <p:blipFill>
          <a:blip r:embed="rId4"/>
          <a:stretch>
            <a:fillRect/>
          </a:stretch>
        </p:blipFill>
        <p:spPr>
          <a:xfrm>
            <a:off x="7629172" y="3463695"/>
            <a:ext cx="4160060" cy="1301088"/>
          </a:xfrm>
          <a:prstGeom prst="rect">
            <a:avLst/>
          </a:prstGeom>
        </p:spPr>
      </p:pic>
      <p:pic>
        <p:nvPicPr>
          <p:cNvPr id="8" name="Picture 7">
            <a:extLst>
              <a:ext uri="{FF2B5EF4-FFF2-40B4-BE49-F238E27FC236}">
                <a16:creationId xmlns:a16="http://schemas.microsoft.com/office/drawing/2014/main" id="{E40412B9-975C-4B22-8AB1-BF6630FC2F6A}"/>
              </a:ext>
            </a:extLst>
          </p:cNvPr>
          <p:cNvPicPr>
            <a:picLocks noChangeAspect="1"/>
          </p:cNvPicPr>
          <p:nvPr/>
        </p:nvPicPr>
        <p:blipFill>
          <a:blip r:embed="rId5"/>
          <a:stretch>
            <a:fillRect/>
          </a:stretch>
        </p:blipFill>
        <p:spPr>
          <a:xfrm>
            <a:off x="7598616" y="5154073"/>
            <a:ext cx="4228961" cy="594265"/>
          </a:xfrm>
          <a:prstGeom prst="rect">
            <a:avLst/>
          </a:prstGeom>
        </p:spPr>
      </p:pic>
    </p:spTree>
    <p:extLst>
      <p:ext uri="{BB962C8B-B14F-4D97-AF65-F5344CB8AC3E}">
        <p14:creationId xmlns:p14="http://schemas.microsoft.com/office/powerpoint/2010/main" val="4027257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4E4E8-86DA-4C00-883B-AB1B86688164}"/>
              </a:ext>
            </a:extLst>
          </p:cNvPr>
          <p:cNvSpPr>
            <a:spLocks noGrp="1"/>
          </p:cNvSpPr>
          <p:nvPr>
            <p:ph type="title"/>
          </p:nvPr>
        </p:nvSpPr>
        <p:spPr>
          <a:xfrm>
            <a:off x="379033" y="365124"/>
            <a:ext cx="10515600" cy="1325563"/>
          </a:xfrm>
        </p:spPr>
        <p:txBody>
          <a:bodyPr/>
          <a:lstStyle/>
          <a:p>
            <a:r>
              <a:rPr lang="en-US" dirty="0"/>
              <a:t>Discretization </a:t>
            </a:r>
            <a:br>
              <a:rPr lang="en-US" dirty="0"/>
            </a:br>
            <a:r>
              <a:rPr lang="en-US" dirty="0"/>
              <a:t>with Basis Functions</a:t>
            </a:r>
          </a:p>
        </p:txBody>
      </p:sp>
      <p:sp>
        <p:nvSpPr>
          <p:cNvPr id="3" name="Content Placeholder 2">
            <a:extLst>
              <a:ext uri="{FF2B5EF4-FFF2-40B4-BE49-F238E27FC236}">
                <a16:creationId xmlns:a16="http://schemas.microsoft.com/office/drawing/2014/main" id="{1265D467-DB3D-4B0D-9014-F8CB4998FE5C}"/>
              </a:ext>
            </a:extLst>
          </p:cNvPr>
          <p:cNvSpPr>
            <a:spLocks noGrp="1"/>
          </p:cNvSpPr>
          <p:nvPr>
            <p:ph idx="1"/>
          </p:nvPr>
        </p:nvSpPr>
        <p:spPr>
          <a:xfrm>
            <a:off x="290512" y="1690687"/>
            <a:ext cx="4177820" cy="4554469"/>
          </a:xfrm>
        </p:spPr>
        <p:txBody>
          <a:bodyPr>
            <a:normAutofit lnSpcReduction="10000"/>
          </a:bodyPr>
          <a:lstStyle/>
          <a:p>
            <a:r>
              <a:rPr lang="en-US" dirty="0"/>
              <a:t>Basis functions are the functions that are multiplied by the coefficients and added to form a solution</a:t>
            </a:r>
          </a:p>
          <a:p>
            <a:r>
              <a:rPr lang="en-US" dirty="0"/>
              <a:t>Basis function can be linear, quadratic, cubic…as we said before, the shape, amount, and dimension of our elements is chosen in context of the problem!</a:t>
            </a:r>
          </a:p>
          <a:p>
            <a:endParaRPr lang="en-US" dirty="0"/>
          </a:p>
        </p:txBody>
      </p:sp>
      <p:pic>
        <p:nvPicPr>
          <p:cNvPr id="5" name="Picture 4">
            <a:extLst>
              <a:ext uri="{FF2B5EF4-FFF2-40B4-BE49-F238E27FC236}">
                <a16:creationId xmlns:a16="http://schemas.microsoft.com/office/drawing/2014/main" id="{ED60728F-22F9-4FBC-8AC8-9BCAF13DCF7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636833" y="138767"/>
            <a:ext cx="4818434" cy="3735095"/>
          </a:xfrm>
          <a:prstGeom prst="rect">
            <a:avLst/>
          </a:prstGeom>
        </p:spPr>
      </p:pic>
      <p:pic>
        <p:nvPicPr>
          <p:cNvPr id="6" name="Picture 5">
            <a:extLst>
              <a:ext uri="{FF2B5EF4-FFF2-40B4-BE49-F238E27FC236}">
                <a16:creationId xmlns:a16="http://schemas.microsoft.com/office/drawing/2014/main" id="{3641643A-9327-456B-8661-4E923C5F625F}"/>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4993732" y="3453590"/>
            <a:ext cx="5693634" cy="1181388"/>
          </a:xfrm>
          <a:prstGeom prst="rect">
            <a:avLst/>
          </a:prstGeom>
        </p:spPr>
      </p:pic>
      <p:pic>
        <p:nvPicPr>
          <p:cNvPr id="7" name="Picture 6">
            <a:extLst>
              <a:ext uri="{FF2B5EF4-FFF2-40B4-BE49-F238E27FC236}">
                <a16:creationId xmlns:a16="http://schemas.microsoft.com/office/drawing/2014/main" id="{FA2357B4-2DB3-40BB-B723-45830D13DBDC}"/>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5366865" y="4598285"/>
            <a:ext cx="4947368" cy="614156"/>
          </a:xfrm>
          <a:prstGeom prst="rect">
            <a:avLst/>
          </a:prstGeom>
        </p:spPr>
      </p:pic>
      <p:pic>
        <p:nvPicPr>
          <p:cNvPr id="8" name="Picture 7">
            <a:extLst>
              <a:ext uri="{FF2B5EF4-FFF2-40B4-BE49-F238E27FC236}">
                <a16:creationId xmlns:a16="http://schemas.microsoft.com/office/drawing/2014/main" id="{74178AB0-1D8F-4DAE-A395-73D3A8963E3C}"/>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6879684" y="5552640"/>
            <a:ext cx="2030752" cy="865277"/>
          </a:xfrm>
          <a:prstGeom prst="rect">
            <a:avLst/>
          </a:prstGeom>
        </p:spPr>
      </p:pic>
    </p:spTree>
    <p:extLst>
      <p:ext uri="{BB962C8B-B14F-4D97-AF65-F5344CB8AC3E}">
        <p14:creationId xmlns:p14="http://schemas.microsoft.com/office/powerpoint/2010/main" val="4271514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diagram&#10;&#10;Description automatically generated">
            <a:extLst>
              <a:ext uri="{FF2B5EF4-FFF2-40B4-BE49-F238E27FC236}">
                <a16:creationId xmlns:a16="http://schemas.microsoft.com/office/drawing/2014/main" id="{8618D61A-8317-4DAC-8211-D5B6F803236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5075257" y="1946072"/>
            <a:ext cx="6553200" cy="3251200"/>
          </a:xfrm>
          <a:prstGeom prst="rect">
            <a:avLst/>
          </a:prstGeom>
        </p:spPr>
      </p:pic>
      <p:pic>
        <p:nvPicPr>
          <p:cNvPr id="8" name="Picture 7">
            <a:extLst>
              <a:ext uri="{FF2B5EF4-FFF2-40B4-BE49-F238E27FC236}">
                <a16:creationId xmlns:a16="http://schemas.microsoft.com/office/drawing/2014/main" id="{0FC7C320-6377-4473-982A-2A5259211859}"/>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1160549" y="4047787"/>
            <a:ext cx="2684976" cy="952230"/>
          </a:xfrm>
          <a:prstGeom prst="rect">
            <a:avLst/>
          </a:prstGeom>
        </p:spPr>
      </p:pic>
      <p:sp>
        <p:nvSpPr>
          <p:cNvPr id="2" name="Title 1">
            <a:extLst>
              <a:ext uri="{FF2B5EF4-FFF2-40B4-BE49-F238E27FC236}">
                <a16:creationId xmlns:a16="http://schemas.microsoft.com/office/drawing/2014/main" id="{DCE346ED-14F3-4D7F-9AA4-FDF066895988}"/>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Solving</a:t>
            </a:r>
          </a:p>
        </p:txBody>
      </p:sp>
    </p:spTree>
    <p:extLst>
      <p:ext uri="{BB962C8B-B14F-4D97-AF65-F5344CB8AC3E}">
        <p14:creationId xmlns:p14="http://schemas.microsoft.com/office/powerpoint/2010/main" val="1676467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2C67AA-5205-4330-B806-4E7F35C5AEE7}"/>
              </a:ext>
            </a:extLst>
          </p:cNvPr>
          <p:cNvSpPr/>
          <p:nvPr/>
        </p:nvSpPr>
        <p:spPr>
          <a:xfrm>
            <a:off x="0" y="-120770"/>
            <a:ext cx="12439291" cy="1811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9ED3DF-5577-436A-9662-94AAC557F33A}"/>
              </a:ext>
            </a:extLst>
          </p:cNvPr>
          <p:cNvSpPr>
            <a:spLocks noGrp="1"/>
          </p:cNvSpPr>
          <p:nvPr>
            <p:ph type="title"/>
          </p:nvPr>
        </p:nvSpPr>
        <p:spPr/>
        <p:txBody>
          <a:bodyPr/>
          <a:lstStyle/>
          <a:p>
            <a:r>
              <a:rPr lang="en-US" dirty="0">
                <a:solidFill>
                  <a:schemeClr val="bg1"/>
                </a:solidFill>
              </a:rPr>
              <a:t>Post Processing</a:t>
            </a:r>
          </a:p>
        </p:txBody>
      </p:sp>
      <p:sp>
        <p:nvSpPr>
          <p:cNvPr id="3" name="Content Placeholder 2">
            <a:extLst>
              <a:ext uri="{FF2B5EF4-FFF2-40B4-BE49-F238E27FC236}">
                <a16:creationId xmlns:a16="http://schemas.microsoft.com/office/drawing/2014/main" id="{7127185F-8F2F-4131-96FC-AD7F7AC4A8C5}"/>
              </a:ext>
            </a:extLst>
          </p:cNvPr>
          <p:cNvSpPr>
            <a:spLocks noGrp="1"/>
          </p:cNvSpPr>
          <p:nvPr>
            <p:ph idx="1"/>
          </p:nvPr>
        </p:nvSpPr>
        <p:spPr>
          <a:xfrm>
            <a:off x="838200" y="1825625"/>
            <a:ext cx="10410645" cy="4351338"/>
          </a:xfrm>
        </p:spPr>
        <p:txBody>
          <a:bodyPr>
            <a:normAutofit fontScale="92500" lnSpcReduction="10000"/>
          </a:bodyPr>
          <a:lstStyle/>
          <a:p>
            <a:r>
              <a:rPr lang="en-US" dirty="0"/>
              <a:t>Mesh Convergence is one of the most important factors that affect accuracy</a:t>
            </a:r>
          </a:p>
          <a:p>
            <a:r>
              <a:rPr lang="en-US" dirty="0"/>
              <a:t>In order to verify that the size of our elements is correct, we need to know that increasing the quantity of elements hardly affects the solution. In other words, as the number of elements goes towards infinity, the solution should converge to a specific value. </a:t>
            </a:r>
          </a:p>
          <a:p>
            <a:r>
              <a:rPr lang="en-US" dirty="0"/>
              <a:t>Convergence can be measured by comparison with experimental results or comparison with other analytical solutions</a:t>
            </a:r>
          </a:p>
          <a:p>
            <a:r>
              <a:rPr lang="en-US" dirty="0"/>
              <a:t>Errors in Displacement:</a:t>
            </a:r>
          </a:p>
          <a:p>
            <a:r>
              <a:rPr lang="en-US" dirty="0"/>
              <a:t>Errors in Strains:</a:t>
            </a:r>
          </a:p>
          <a:p>
            <a:r>
              <a:rPr lang="en-US" dirty="0"/>
              <a:t>Errors in Stresses:</a:t>
            </a:r>
          </a:p>
        </p:txBody>
      </p:sp>
      <p:pic>
        <p:nvPicPr>
          <p:cNvPr id="4" name="Picture 3">
            <a:extLst>
              <a:ext uri="{FF2B5EF4-FFF2-40B4-BE49-F238E27FC236}">
                <a16:creationId xmlns:a16="http://schemas.microsoft.com/office/drawing/2014/main" id="{F803E1B9-5A44-47F8-82C4-D2FE726A9E45}"/>
              </a:ext>
            </a:extLst>
          </p:cNvPr>
          <p:cNvPicPr>
            <a:picLocks noChangeAspect="1"/>
          </p:cNvPicPr>
          <p:nvPr/>
        </p:nvPicPr>
        <p:blipFill>
          <a:blip r:embed="rId2"/>
          <a:stretch>
            <a:fillRect/>
          </a:stretch>
        </p:blipFill>
        <p:spPr>
          <a:xfrm>
            <a:off x="4335042" y="4645885"/>
            <a:ext cx="1390650" cy="438150"/>
          </a:xfrm>
          <a:prstGeom prst="rect">
            <a:avLst/>
          </a:prstGeom>
        </p:spPr>
      </p:pic>
      <p:pic>
        <p:nvPicPr>
          <p:cNvPr id="5" name="Picture 4">
            <a:extLst>
              <a:ext uri="{FF2B5EF4-FFF2-40B4-BE49-F238E27FC236}">
                <a16:creationId xmlns:a16="http://schemas.microsoft.com/office/drawing/2014/main" id="{5428F6B5-180D-457C-9AA6-F2B1B99EFB81}"/>
              </a:ext>
            </a:extLst>
          </p:cNvPr>
          <p:cNvPicPr>
            <a:picLocks noChangeAspect="1"/>
          </p:cNvPicPr>
          <p:nvPr/>
        </p:nvPicPr>
        <p:blipFill>
          <a:blip r:embed="rId3"/>
          <a:stretch>
            <a:fillRect/>
          </a:stretch>
        </p:blipFill>
        <p:spPr>
          <a:xfrm>
            <a:off x="3348755" y="5172371"/>
            <a:ext cx="1457325" cy="400050"/>
          </a:xfrm>
          <a:prstGeom prst="rect">
            <a:avLst/>
          </a:prstGeom>
        </p:spPr>
      </p:pic>
      <p:pic>
        <p:nvPicPr>
          <p:cNvPr id="6" name="Picture 5">
            <a:extLst>
              <a:ext uri="{FF2B5EF4-FFF2-40B4-BE49-F238E27FC236}">
                <a16:creationId xmlns:a16="http://schemas.microsoft.com/office/drawing/2014/main" id="{14BE368F-DCE4-411A-A21A-B50C34C42B94}"/>
              </a:ext>
            </a:extLst>
          </p:cNvPr>
          <p:cNvPicPr>
            <a:picLocks noChangeAspect="1"/>
          </p:cNvPicPr>
          <p:nvPr/>
        </p:nvPicPr>
        <p:blipFill>
          <a:blip r:embed="rId4"/>
          <a:stretch>
            <a:fillRect/>
          </a:stretch>
        </p:blipFill>
        <p:spPr>
          <a:xfrm>
            <a:off x="3644479" y="5563721"/>
            <a:ext cx="1381125" cy="390525"/>
          </a:xfrm>
          <a:prstGeom prst="rect">
            <a:avLst/>
          </a:prstGeom>
        </p:spPr>
      </p:pic>
    </p:spTree>
    <p:extLst>
      <p:ext uri="{BB962C8B-B14F-4D97-AF65-F5344CB8AC3E}">
        <p14:creationId xmlns:p14="http://schemas.microsoft.com/office/powerpoint/2010/main" val="208595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9" name="Rectangle 98">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2" name="Picture 10" descr="Finite Element Analysis Services in Pune, Wadgaon Sheri by Consultech  Engineering Services | ID: 10221826355">
            <a:extLst>
              <a:ext uri="{FF2B5EF4-FFF2-40B4-BE49-F238E27FC236}">
                <a16:creationId xmlns:a16="http://schemas.microsoft.com/office/drawing/2014/main" id="{DB708703-50C6-4D03-BE20-97446FFB22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87" r="27955" b="1"/>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Tallest Building: Introduction to Finite Element Analysis (FEA)">
            <a:extLst>
              <a:ext uri="{FF2B5EF4-FFF2-40B4-BE49-F238E27FC236}">
                <a16:creationId xmlns:a16="http://schemas.microsoft.com/office/drawing/2014/main" id="{1AC558E9-E093-4A9F-9C7A-DF9B71C2AC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4" r="2" b="7899"/>
          <a:stretch/>
        </p:blipFill>
        <p:spPr bwMode="auto">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McGettrick Structural Engineering - Home">
            <a:extLst>
              <a:ext uri="{FF2B5EF4-FFF2-40B4-BE49-F238E27FC236}">
                <a16:creationId xmlns:a16="http://schemas.microsoft.com/office/drawing/2014/main" id="{4F43B501-BCA5-4FDA-82EC-FA2A65775D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257" b="-3"/>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3110" name="Freeform: Shape 100">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11" name="Freeform: Shape 102">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0698D1-1FF0-4213-9529-4AD4B159CCAA}"/>
              </a:ext>
            </a:extLst>
          </p:cNvPr>
          <p:cNvSpPr>
            <a:spLocks noGrp="1"/>
          </p:cNvSpPr>
          <p:nvPr>
            <p:ph type="title"/>
          </p:nvPr>
        </p:nvSpPr>
        <p:spPr>
          <a:xfrm>
            <a:off x="390690" y="297603"/>
            <a:ext cx="2807208" cy="1325563"/>
          </a:xfrm>
        </p:spPr>
        <p:txBody>
          <a:bodyPr>
            <a:normAutofit/>
          </a:bodyPr>
          <a:lstStyle/>
          <a:p>
            <a:r>
              <a:rPr lang="en-US" sz="2800" dirty="0"/>
              <a:t>Applications of FEA</a:t>
            </a:r>
          </a:p>
        </p:txBody>
      </p:sp>
      <p:sp>
        <p:nvSpPr>
          <p:cNvPr id="3112" name="Rectangle 104">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3" name="Rectangle 106">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E851A13-51AA-4D18-8BBD-A2690E9D4729}"/>
              </a:ext>
            </a:extLst>
          </p:cNvPr>
          <p:cNvSpPr>
            <a:spLocks noGrp="1"/>
          </p:cNvSpPr>
          <p:nvPr>
            <p:ph idx="1"/>
          </p:nvPr>
        </p:nvSpPr>
        <p:spPr>
          <a:xfrm>
            <a:off x="128015" y="1678031"/>
            <a:ext cx="3332559" cy="5179959"/>
          </a:xfrm>
        </p:spPr>
        <p:txBody>
          <a:bodyPr>
            <a:normAutofit fontScale="92500" lnSpcReduction="10000"/>
          </a:bodyPr>
          <a:lstStyle/>
          <a:p>
            <a:r>
              <a:rPr lang="en-US" sz="1600" dirty="0"/>
              <a:t>Thermo-mechanical, thermo-chemical, ferroelectric, electromagnetic, fluid structure, flow analysis, structural analysis problems</a:t>
            </a:r>
          </a:p>
          <a:p>
            <a:r>
              <a:rPr lang="en-US" sz="1600" dirty="0"/>
              <a:t>Civil Engineering and Geology: Innovative Building Materials and Structures, sedimentation/erosion/hydrology, slope stability, seepage of fluids in soils and rocks</a:t>
            </a:r>
          </a:p>
          <a:p>
            <a:r>
              <a:rPr lang="en-US" sz="1600" dirty="0"/>
              <a:t>Bio-Engineering: Simulation of human organs, testing medical devices and implants</a:t>
            </a:r>
          </a:p>
          <a:p>
            <a:r>
              <a:rPr lang="en-US" sz="1600" dirty="0"/>
              <a:t>Electronics: Heat analysis in electrical equipment, insulation design analysis</a:t>
            </a:r>
          </a:p>
          <a:p>
            <a:r>
              <a:rPr lang="en-US" sz="1600" dirty="0"/>
              <a:t>Mechanical engineering: Manufacturing process simulation,  automotive design</a:t>
            </a:r>
          </a:p>
          <a:p>
            <a:r>
              <a:rPr lang="en-US" sz="1600" dirty="0"/>
              <a:t>Meteorology: Climate Predictions, wind prediction, monsoon prediction</a:t>
            </a:r>
          </a:p>
          <a:p>
            <a:r>
              <a:rPr lang="en-US" sz="1600" dirty="0"/>
              <a:t>Computer Science: Someone has to code the simulations!</a:t>
            </a:r>
          </a:p>
        </p:txBody>
      </p:sp>
      <p:pic>
        <p:nvPicPr>
          <p:cNvPr id="3086" name="Picture 14" descr="Patient-specific finite element analysis of femurs with cemented hip  implants - ScienceDirect">
            <a:extLst>
              <a:ext uri="{FF2B5EF4-FFF2-40B4-BE49-F238E27FC236}">
                <a16:creationId xmlns:a16="http://schemas.microsoft.com/office/drawing/2014/main" id="{7494698C-1243-4680-B9B3-BFA732A3AC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789" r="-1" b="3841"/>
          <a:stretch/>
        </p:blipFill>
        <p:spPr bwMode="auto">
          <a:xfrm>
            <a:off x="7421625"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002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See the source image">
            <a:extLst>
              <a:ext uri="{FF2B5EF4-FFF2-40B4-BE49-F238E27FC236}">
                <a16:creationId xmlns:a16="http://schemas.microsoft.com/office/drawing/2014/main" id="{5BA862F2-566E-410C-A53B-166B21E012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408"/>
          <a:stretch/>
        </p:blipFill>
        <p:spPr bwMode="auto">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See the source image">
            <a:extLst>
              <a:ext uri="{FF2B5EF4-FFF2-40B4-BE49-F238E27FC236}">
                <a16:creationId xmlns:a16="http://schemas.microsoft.com/office/drawing/2014/main" id="{6DAB083A-5F0A-4EF9-B284-B3435A3908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413" r="26275"/>
          <a:stretch/>
        </p:blipFill>
        <p:spPr bwMode="auto">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C171F5-E830-4805-9D20-36918A87EDC5}"/>
              </a:ext>
            </a:extLst>
          </p:cNvPr>
          <p:cNvSpPr>
            <a:spLocks noGrp="1"/>
          </p:cNvSpPr>
          <p:nvPr>
            <p:ph type="title"/>
          </p:nvPr>
        </p:nvSpPr>
        <p:spPr>
          <a:xfrm>
            <a:off x="438912" y="3010170"/>
            <a:ext cx="2804504" cy="1325563"/>
          </a:xfrm>
        </p:spPr>
        <p:txBody>
          <a:bodyPr vert="horz" lIns="91440" tIns="45720" rIns="91440" bIns="45720" rtlCol="0" anchor="ctr">
            <a:normAutofit/>
          </a:bodyPr>
          <a:lstStyle/>
          <a:p>
            <a:r>
              <a:rPr lang="en-US" sz="2800" kern="1200" dirty="0">
                <a:solidFill>
                  <a:schemeClr val="tx1"/>
                </a:solidFill>
                <a:latin typeface="+mj-lt"/>
                <a:ea typeface="+mj-ea"/>
                <a:cs typeface="+mj-cs"/>
              </a:rPr>
              <a:t>Which chair is more likely to fall?</a:t>
            </a:r>
          </a:p>
        </p:txBody>
      </p:sp>
      <p:sp>
        <p:nvSpPr>
          <p:cNvPr id="79" name="Rectangle 78">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752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95E3-3E4A-4593-99BF-8772085BDA72}"/>
              </a:ext>
            </a:extLst>
          </p:cNvPr>
          <p:cNvSpPr>
            <a:spLocks noGrp="1"/>
          </p:cNvSpPr>
          <p:nvPr>
            <p:ph type="title"/>
          </p:nvPr>
        </p:nvSpPr>
        <p:spPr>
          <a:xfrm>
            <a:off x="481013" y="3752849"/>
            <a:ext cx="3290887" cy="2452687"/>
          </a:xfrm>
        </p:spPr>
        <p:txBody>
          <a:bodyPr anchor="ctr">
            <a:normAutofit/>
          </a:bodyPr>
          <a:lstStyle/>
          <a:p>
            <a:r>
              <a:rPr lang="en-US" sz="3600" dirty="0"/>
              <a:t>Testing Objects</a:t>
            </a:r>
          </a:p>
        </p:txBody>
      </p:sp>
      <p:pic>
        <p:nvPicPr>
          <p:cNvPr id="4098" name="Picture 2" descr="See the source image">
            <a:extLst>
              <a:ext uri="{FF2B5EF4-FFF2-40B4-BE49-F238E27FC236}">
                <a16:creationId xmlns:a16="http://schemas.microsoft.com/office/drawing/2014/main" id="{C672DBE6-07B1-4565-9846-90ECD4DDBE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918" b="21152"/>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7A9102A-CBBC-498C-9507-4B529FB2AAEC}"/>
              </a:ext>
            </a:extLst>
          </p:cNvPr>
          <p:cNvSpPr>
            <a:spLocks noGrp="1"/>
          </p:cNvSpPr>
          <p:nvPr>
            <p:ph idx="1"/>
          </p:nvPr>
        </p:nvSpPr>
        <p:spPr>
          <a:xfrm>
            <a:off x="4223982" y="3752850"/>
            <a:ext cx="7485413" cy="2452687"/>
          </a:xfrm>
        </p:spPr>
        <p:txBody>
          <a:bodyPr anchor="ctr">
            <a:normAutofit/>
          </a:bodyPr>
          <a:lstStyle/>
          <a:p>
            <a:r>
              <a:rPr lang="en-US" sz="1700" dirty="0"/>
              <a:t>The car is one object composed of many other objects such as wheels, windows, doors, a motor, etc. </a:t>
            </a:r>
          </a:p>
          <a:p>
            <a:r>
              <a:rPr lang="en-US" sz="1700" dirty="0"/>
              <a:t>Each object must work in sync with the other objects for optimal functionality</a:t>
            </a:r>
          </a:p>
          <a:p>
            <a:r>
              <a:rPr lang="en-US" sz="1700" dirty="0"/>
              <a:t>Car crash tests are conducted for determination of strength of a car when confronted by some force.</a:t>
            </a:r>
          </a:p>
          <a:p>
            <a:r>
              <a:rPr lang="en-US" sz="1700" dirty="0"/>
              <a:t>Why not simulate it instead?</a:t>
            </a:r>
          </a:p>
        </p:txBody>
      </p:sp>
    </p:spTree>
    <p:extLst>
      <p:ext uri="{BB962C8B-B14F-4D97-AF65-F5344CB8AC3E}">
        <p14:creationId xmlns:p14="http://schemas.microsoft.com/office/powerpoint/2010/main" val="2200315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0D1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5B45AF-87B9-47F9-9A04-B7DB99137FFA}"/>
              </a:ext>
            </a:extLst>
          </p:cNvPr>
          <p:cNvSpPr>
            <a:spLocks noGrp="1"/>
          </p:cNvSpPr>
          <p:nvPr>
            <p:ph type="title"/>
          </p:nvPr>
        </p:nvSpPr>
        <p:spPr>
          <a:xfrm>
            <a:off x="524256" y="491260"/>
            <a:ext cx="6594189" cy="1625210"/>
          </a:xfrm>
        </p:spPr>
        <p:txBody>
          <a:bodyPr>
            <a:normAutofit/>
          </a:bodyPr>
          <a:lstStyle/>
          <a:p>
            <a:r>
              <a:rPr lang="en-US">
                <a:solidFill>
                  <a:srgbClr val="FFFFFF"/>
                </a:solidFill>
              </a:rPr>
              <a:t>Finite Element Analysis (FEA)</a:t>
            </a:r>
          </a:p>
        </p:txBody>
      </p:sp>
      <p:pic>
        <p:nvPicPr>
          <p:cNvPr id="5134" name="Picture 14" descr="finite-element-analysis – e3k.com">
            <a:extLst>
              <a:ext uri="{FF2B5EF4-FFF2-40B4-BE49-F238E27FC236}">
                <a16:creationId xmlns:a16="http://schemas.microsoft.com/office/drawing/2014/main" id="{DF2D1EFA-5F51-480E-9598-4EEF65F95B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47" r="3266" b="1"/>
          <a:stretch/>
        </p:blipFill>
        <p:spPr bwMode="auto">
          <a:xfrm>
            <a:off x="327549" y="2454903"/>
            <a:ext cx="3442801" cy="195681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What Is FEA | Finite Element Analysis? SimScale Documentation">
            <a:extLst>
              <a:ext uri="{FF2B5EF4-FFF2-40B4-BE49-F238E27FC236}">
                <a16:creationId xmlns:a16="http://schemas.microsoft.com/office/drawing/2014/main" id="{F38C0794-1EE8-4741-8592-548519AC39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03"/>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FEA Consulting Singapore | Finite Element Analysis Consultancy">
            <a:extLst>
              <a:ext uri="{FF2B5EF4-FFF2-40B4-BE49-F238E27FC236}">
                <a16:creationId xmlns:a16="http://schemas.microsoft.com/office/drawing/2014/main" id="{AF892676-F9A5-40D1-9214-2FAA1001374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279" b="-1"/>
          <a:stretch/>
        </p:blipFill>
        <p:spPr bwMode="auto">
          <a:xfrm>
            <a:off x="329183" y="4572000"/>
            <a:ext cx="3447288" cy="1956816"/>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See the source image">
            <a:extLst>
              <a:ext uri="{FF2B5EF4-FFF2-40B4-BE49-F238E27FC236}">
                <a16:creationId xmlns:a16="http://schemas.microsoft.com/office/drawing/2014/main" id="{C7C3D8F1-2FA7-4A91-8B3F-D785521B00F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 r="7944" b="3"/>
          <a:stretch/>
        </p:blipFill>
        <p:spPr bwMode="auto">
          <a:xfrm>
            <a:off x="3941061" y="4572285"/>
            <a:ext cx="3447288" cy="1956816"/>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157FB73-CBB4-419C-B939-BB38DDC8A088}"/>
              </a:ext>
            </a:extLst>
          </p:cNvPr>
          <p:cNvSpPr>
            <a:spLocks noGrp="1"/>
          </p:cNvSpPr>
          <p:nvPr>
            <p:ph idx="1"/>
          </p:nvPr>
        </p:nvSpPr>
        <p:spPr>
          <a:xfrm>
            <a:off x="7957973" y="763523"/>
            <a:ext cx="3511296" cy="5330952"/>
          </a:xfrm>
        </p:spPr>
        <p:txBody>
          <a:bodyPr anchor="ctr">
            <a:normAutofit/>
          </a:bodyPr>
          <a:lstStyle/>
          <a:p>
            <a:r>
              <a:rPr lang="en-US" sz="2200" dirty="0">
                <a:solidFill>
                  <a:srgbClr val="FFFFFF"/>
                </a:solidFill>
              </a:rPr>
              <a:t>Finite element analysis is a computerized method for predicting how objects react to forces, temperature changes, fluid flow, and other conditions.</a:t>
            </a:r>
          </a:p>
          <a:p>
            <a:r>
              <a:rPr lang="en-US" sz="2200" dirty="0">
                <a:solidFill>
                  <a:srgbClr val="FFFFFF"/>
                </a:solidFill>
              </a:rPr>
              <a:t> In engineering, it is often used to find weak spots in a design.</a:t>
            </a:r>
          </a:p>
          <a:p>
            <a:endParaRPr lang="en-US" sz="2200" dirty="0">
              <a:solidFill>
                <a:srgbClr val="FFFFFF"/>
              </a:solidFill>
            </a:endParaRPr>
          </a:p>
        </p:txBody>
      </p:sp>
    </p:spTree>
    <p:extLst>
      <p:ext uri="{BB962C8B-B14F-4D97-AF65-F5344CB8AC3E}">
        <p14:creationId xmlns:p14="http://schemas.microsoft.com/office/powerpoint/2010/main" val="2381613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Rectangle 76">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AAD8FB-B0A2-4177-BFAB-C1DBD3DFD7D4}"/>
              </a:ext>
            </a:extLst>
          </p:cNvPr>
          <p:cNvSpPr>
            <a:spLocks noGrp="1"/>
          </p:cNvSpPr>
          <p:nvPr>
            <p:ph type="title"/>
          </p:nvPr>
        </p:nvSpPr>
        <p:spPr>
          <a:xfrm>
            <a:off x="1051560" y="586822"/>
            <a:ext cx="3657600" cy="1645920"/>
          </a:xfrm>
        </p:spPr>
        <p:txBody>
          <a:bodyPr vert="horz" lIns="91440" tIns="45720" rIns="91440" bIns="45720" rtlCol="0" anchor="ctr">
            <a:normAutofit/>
          </a:bodyPr>
          <a:lstStyle/>
          <a:p>
            <a:r>
              <a:rPr lang="en-US" sz="3200"/>
              <a:t>The bigger picture</a:t>
            </a:r>
          </a:p>
        </p:txBody>
      </p:sp>
      <p:sp>
        <p:nvSpPr>
          <p:cNvPr id="79" name="Rectangle 78">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81" name="Rectangle 80">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6A0B3BA5-5E2C-418F-8893-C938D39F7643}"/>
              </a:ext>
            </a:extLst>
          </p:cNvPr>
          <p:cNvSpPr>
            <a:spLocks noGrp="1"/>
          </p:cNvSpPr>
          <p:nvPr>
            <p:ph sz="half" idx="2"/>
          </p:nvPr>
        </p:nvSpPr>
        <p:spPr>
          <a:xfrm>
            <a:off x="5250106" y="586822"/>
            <a:ext cx="6106742" cy="1645920"/>
          </a:xfrm>
        </p:spPr>
        <p:txBody>
          <a:bodyPr vert="horz" lIns="91440" tIns="45720" rIns="91440" bIns="45720" rtlCol="0" anchor="ctr">
            <a:normAutofit/>
          </a:bodyPr>
          <a:lstStyle/>
          <a:p>
            <a:r>
              <a:rPr lang="en-US" sz="1500" dirty="0"/>
              <a:t>Problem: weight limit of chair</a:t>
            </a:r>
          </a:p>
          <a:p>
            <a:r>
              <a:rPr lang="en-US" sz="1500" dirty="0"/>
              <a:t>Object is broken down into discreet geometric shapes (finite elements)</a:t>
            </a:r>
          </a:p>
          <a:p>
            <a:r>
              <a:rPr lang="en-US" sz="1500" dirty="0"/>
              <a:t>Each finite element will have some equation to describe it </a:t>
            </a:r>
          </a:p>
          <a:p>
            <a:r>
              <a:rPr lang="en-US" sz="1500" dirty="0"/>
              <a:t>These equations are recombined and assembled into one bigger system that we can solve</a:t>
            </a:r>
          </a:p>
        </p:txBody>
      </p:sp>
      <p:pic>
        <p:nvPicPr>
          <p:cNvPr id="7" name="Picture 4" descr="Chair Final Design Project - Brian Vasquez EDSGN 497K E-Portfolio">
            <a:extLst>
              <a:ext uri="{FF2B5EF4-FFF2-40B4-BE49-F238E27FC236}">
                <a16:creationId xmlns:a16="http://schemas.microsoft.com/office/drawing/2014/main" id="{ADC7DDA4-E939-40B8-B79B-0BCADAF480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161"/>
          <a:stretch/>
        </p:blipFill>
        <p:spPr bwMode="auto">
          <a:xfrm>
            <a:off x="557783" y="2912452"/>
            <a:ext cx="5481509" cy="311775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eapot">
            <a:extLst>
              <a:ext uri="{FF2B5EF4-FFF2-40B4-BE49-F238E27FC236}">
                <a16:creationId xmlns:a16="http://schemas.microsoft.com/office/drawing/2014/main" id="{97B4EBBB-680C-484B-9BA0-3CCD34373C3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98781" y="2911058"/>
            <a:ext cx="5523082" cy="312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387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A7280-C264-4485-9C3A-9DEEBCBF5A52}"/>
              </a:ext>
            </a:extLst>
          </p:cNvPr>
          <p:cNvSpPr>
            <a:spLocks noGrp="1"/>
          </p:cNvSpPr>
          <p:nvPr>
            <p:ph type="title"/>
          </p:nvPr>
        </p:nvSpPr>
        <p:spPr>
          <a:xfrm>
            <a:off x="4965430" y="512537"/>
            <a:ext cx="6586491" cy="1286160"/>
          </a:xfrm>
        </p:spPr>
        <p:txBody>
          <a:bodyPr anchor="b">
            <a:normAutofit/>
          </a:bodyPr>
          <a:lstStyle/>
          <a:p>
            <a:r>
              <a:rPr lang="en-US"/>
              <a:t>History</a:t>
            </a:r>
          </a:p>
        </p:txBody>
      </p:sp>
      <p:sp>
        <p:nvSpPr>
          <p:cNvPr id="3" name="Content Placeholder 2">
            <a:extLst>
              <a:ext uri="{FF2B5EF4-FFF2-40B4-BE49-F238E27FC236}">
                <a16:creationId xmlns:a16="http://schemas.microsoft.com/office/drawing/2014/main" id="{8FF4AA70-5C22-4E51-92AE-C70311E9ECF7}"/>
              </a:ext>
            </a:extLst>
          </p:cNvPr>
          <p:cNvSpPr>
            <a:spLocks noGrp="1"/>
          </p:cNvSpPr>
          <p:nvPr>
            <p:ph idx="1"/>
          </p:nvPr>
        </p:nvSpPr>
        <p:spPr>
          <a:xfrm>
            <a:off x="4942369" y="2465312"/>
            <a:ext cx="7249631" cy="4519145"/>
          </a:xfrm>
        </p:spPr>
        <p:txBody>
          <a:bodyPr>
            <a:normAutofit fontScale="77500" lnSpcReduction="20000"/>
          </a:bodyPr>
          <a:lstStyle/>
          <a:p>
            <a:r>
              <a:rPr lang="en-US" sz="2300" dirty="0"/>
              <a:t>FEA was developed for civil and aeronautical engineering after World War II</a:t>
            </a:r>
          </a:p>
          <a:p>
            <a:r>
              <a:rPr lang="en-US" sz="2300" dirty="0"/>
              <a:t>Contributions from 1940s: solve systems of partial differential equations. </a:t>
            </a:r>
          </a:p>
          <a:p>
            <a:r>
              <a:rPr lang="en-US" sz="2300" dirty="0"/>
              <a:t>1940s: </a:t>
            </a:r>
          </a:p>
          <a:p>
            <a:pPr lvl="1"/>
            <a:r>
              <a:rPr lang="en-US" sz="2300" dirty="0"/>
              <a:t>Alexander </a:t>
            </a:r>
            <a:r>
              <a:rPr lang="en-US" sz="2300" dirty="0" err="1"/>
              <a:t>Hrennikoff</a:t>
            </a:r>
            <a:r>
              <a:rPr lang="en-US" sz="2300" dirty="0"/>
              <a:t> </a:t>
            </a:r>
          </a:p>
          <a:p>
            <a:pPr lvl="2"/>
            <a:r>
              <a:rPr lang="en-US" sz="2300" dirty="0"/>
              <a:t>introduced the concept of using a lattice like approach to objects</a:t>
            </a:r>
          </a:p>
          <a:p>
            <a:pPr lvl="1"/>
            <a:r>
              <a:rPr lang="en-US" sz="2300" dirty="0"/>
              <a:t>Richard Courant</a:t>
            </a:r>
          </a:p>
          <a:p>
            <a:pPr lvl="2"/>
            <a:r>
              <a:rPr lang="en-US" sz="2300" dirty="0"/>
              <a:t>divided an object into finite subregions to solve second order elliptic partial differential equations</a:t>
            </a:r>
          </a:p>
          <a:p>
            <a:r>
              <a:rPr lang="en-US" sz="2300" dirty="0"/>
              <a:t> 50s and 60s: Feng Kang </a:t>
            </a:r>
          </a:p>
          <a:p>
            <a:pPr lvl="1"/>
            <a:r>
              <a:rPr lang="en-US" sz="2300" dirty="0"/>
              <a:t>proposed a finite difference method based on variation principle in order to also solve PDEs</a:t>
            </a:r>
          </a:p>
          <a:p>
            <a:r>
              <a:rPr lang="en-US" sz="2300" dirty="0"/>
              <a:t>1970s: Finite Element Method</a:t>
            </a:r>
          </a:p>
          <a:p>
            <a:r>
              <a:rPr lang="en-US" sz="2300" dirty="0"/>
              <a:t>Although it was first implemented into a software, it was later given a rigorous mathematical basis</a:t>
            </a:r>
          </a:p>
          <a:p>
            <a:endParaRPr lang="en-US" sz="1400" dirty="0"/>
          </a:p>
        </p:txBody>
      </p:sp>
      <p:pic>
        <p:nvPicPr>
          <p:cNvPr id="4" name="Picture 4" descr="See the source image">
            <a:extLst>
              <a:ext uri="{FF2B5EF4-FFF2-40B4-BE49-F238E27FC236}">
                <a16:creationId xmlns:a16="http://schemas.microsoft.com/office/drawing/2014/main" id="{993A6C7F-980D-4DBA-B44E-F08457B210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78" r="-1" b="-1"/>
          <a:stretch/>
        </p:blipFill>
        <p:spPr bwMode="auto">
          <a:xfrm rot="16200000">
            <a:off x="-1111204" y="1111204"/>
            <a:ext cx="6858000" cy="4635591"/>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18E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36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CBBAB4A-89D2-43B6-BE4A-36D76B6D12C9}"/>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Finite Element Method</a:t>
            </a:r>
          </a:p>
        </p:txBody>
      </p:sp>
      <p:graphicFrame>
        <p:nvGraphicFramePr>
          <p:cNvPr id="5" name="Content Placeholder 2">
            <a:extLst>
              <a:ext uri="{FF2B5EF4-FFF2-40B4-BE49-F238E27FC236}">
                <a16:creationId xmlns:a16="http://schemas.microsoft.com/office/drawing/2014/main" id="{620D44A2-92CB-42A5-9148-AFAC4DF31A46}"/>
              </a:ext>
            </a:extLst>
          </p:cNvPr>
          <p:cNvGraphicFramePr>
            <a:graphicFrameLocks noGrp="1"/>
          </p:cNvGraphicFramePr>
          <p:nvPr>
            <p:ph idx="1"/>
            <p:extLst>
              <p:ext uri="{D42A27DB-BD31-4B8C-83A1-F6EECF244321}">
                <p14:modId xmlns:p14="http://schemas.microsoft.com/office/powerpoint/2010/main" val="2294221427"/>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2367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521DD34-C6F2-4402-9A01-962807DB6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500A04-AB41-4C8B-9AF2-C10584A48D73}"/>
              </a:ext>
            </a:extLst>
          </p:cNvPr>
          <p:cNvSpPr>
            <a:spLocks noGrp="1"/>
          </p:cNvSpPr>
          <p:nvPr>
            <p:ph type="title"/>
          </p:nvPr>
        </p:nvSpPr>
        <p:spPr>
          <a:xfrm>
            <a:off x="619760" y="764373"/>
            <a:ext cx="5154508" cy="1293028"/>
          </a:xfrm>
        </p:spPr>
        <p:txBody>
          <a:bodyPr>
            <a:normAutofit/>
          </a:bodyPr>
          <a:lstStyle/>
          <a:p>
            <a:r>
              <a:rPr lang="en-US" sz="4000"/>
              <a:t>Mesh</a:t>
            </a:r>
          </a:p>
        </p:txBody>
      </p:sp>
      <p:sp>
        <p:nvSpPr>
          <p:cNvPr id="3" name="Content Placeholder 2">
            <a:extLst>
              <a:ext uri="{FF2B5EF4-FFF2-40B4-BE49-F238E27FC236}">
                <a16:creationId xmlns:a16="http://schemas.microsoft.com/office/drawing/2014/main" id="{275F0570-8AD5-448A-8BD3-5EC5794C6EA2}"/>
              </a:ext>
            </a:extLst>
          </p:cNvPr>
          <p:cNvSpPr>
            <a:spLocks noGrp="1"/>
          </p:cNvSpPr>
          <p:nvPr>
            <p:ph idx="1"/>
          </p:nvPr>
        </p:nvSpPr>
        <p:spPr>
          <a:xfrm>
            <a:off x="619760" y="1887166"/>
            <a:ext cx="5154507" cy="4331519"/>
          </a:xfrm>
        </p:spPr>
        <p:txBody>
          <a:bodyPr>
            <a:normAutofit/>
          </a:bodyPr>
          <a:lstStyle/>
          <a:p>
            <a:r>
              <a:rPr lang="en-US" sz="2000" dirty="0"/>
              <a:t>Mesh is a discretization of a domain into small shapes</a:t>
            </a:r>
          </a:p>
          <a:p>
            <a:r>
              <a:rPr lang="en-US" sz="2000" dirty="0"/>
              <a:t>Discretization: Modeling the body of an object by dividing it into finite elements which are interconnected at two or more nodes and/or boundary lines and surfaces. </a:t>
            </a:r>
          </a:p>
          <a:p>
            <a:r>
              <a:rPr lang="en-US" sz="2000" dirty="0"/>
              <a:t>Nodes are specific points in the finite element. We calculate the displacement, stress, strain, etc. for each node. For example, we need to find the stress at each particular node.</a:t>
            </a:r>
          </a:p>
          <a:p>
            <a:pPr lvl="1"/>
            <a:endParaRPr lang="en-US" sz="2000" dirty="0"/>
          </a:p>
        </p:txBody>
      </p:sp>
      <p:pic>
        <p:nvPicPr>
          <p:cNvPr id="4" name="Picture 4" descr="Intro to Procedural Geometry, Part 1 – Linden Reid">
            <a:extLst>
              <a:ext uri="{FF2B5EF4-FFF2-40B4-BE49-F238E27FC236}">
                <a16:creationId xmlns:a16="http://schemas.microsoft.com/office/drawing/2014/main" id="{BA0259ED-DC35-4BB8-8143-2F668B1614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31" r="27318" b="3"/>
          <a:stretch/>
        </p:blipFill>
        <p:spPr bwMode="auto">
          <a:xfrm>
            <a:off x="6417733" y="10"/>
            <a:ext cx="3270176" cy="393348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pple - 3D Model - ShareCG">
            <a:extLst>
              <a:ext uri="{FF2B5EF4-FFF2-40B4-BE49-F238E27FC236}">
                <a16:creationId xmlns:a16="http://schemas.microsoft.com/office/drawing/2014/main" id="{49C69D18-3DFD-4AC8-82E2-46D8D40366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72"/>
          <a:stretch/>
        </p:blipFill>
        <p:spPr bwMode="auto">
          <a:xfrm>
            <a:off x="9782174" y="10"/>
            <a:ext cx="2409826" cy="393348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Polygon mesh - Wikipedia">
            <a:extLst>
              <a:ext uri="{FF2B5EF4-FFF2-40B4-BE49-F238E27FC236}">
                <a16:creationId xmlns:a16="http://schemas.microsoft.com/office/drawing/2014/main" id="{D863DACD-23EF-40FD-87AB-FE97D7592E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911" r="2" b="9489"/>
          <a:stretch/>
        </p:blipFill>
        <p:spPr bwMode="auto">
          <a:xfrm>
            <a:off x="6417734" y="4019724"/>
            <a:ext cx="5774266" cy="2838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42574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3381</Words>
  <Application>Microsoft Office PowerPoint</Application>
  <PresentationFormat>Widescreen</PresentationFormat>
  <Paragraphs>167</Paragraphs>
  <Slides>28</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Finite Element Analysis</vt:lpstr>
      <vt:lpstr>How do we know which areas of the car are most likely to be broken when force is applied?</vt:lpstr>
      <vt:lpstr>Which chair is more likely to fall?</vt:lpstr>
      <vt:lpstr>Testing Objects</vt:lpstr>
      <vt:lpstr>Finite Element Analysis (FEA)</vt:lpstr>
      <vt:lpstr>The bigger picture</vt:lpstr>
      <vt:lpstr>History</vt:lpstr>
      <vt:lpstr>Finite Element Method</vt:lpstr>
      <vt:lpstr>Mesh</vt:lpstr>
      <vt:lpstr>Let’s pretend we have some object. How many different ways can we make a mesh?  </vt:lpstr>
      <vt:lpstr>Let’s pretend we have some object. How can we make a mesh?  </vt:lpstr>
      <vt:lpstr>Choosing our discretization strategy</vt:lpstr>
      <vt:lpstr>What happens after we build a mesh?</vt:lpstr>
      <vt:lpstr>Materials and Elasticity</vt:lpstr>
      <vt:lpstr>PowerPoint Presentation</vt:lpstr>
      <vt:lpstr>From Nodes to Linear Algebra: The Stiffness Matrix</vt:lpstr>
      <vt:lpstr>Repetition and Reduction</vt:lpstr>
      <vt:lpstr>PowerPoint Presentation</vt:lpstr>
      <vt:lpstr>Post Processing</vt:lpstr>
      <vt:lpstr>But…what about the math??</vt:lpstr>
      <vt:lpstr>Boundary Problems</vt:lpstr>
      <vt:lpstr>Basic Steps</vt:lpstr>
      <vt:lpstr>Establishing a strong formulation with Poisson Equation</vt:lpstr>
      <vt:lpstr>Obtain a weak formulation using approximation</vt:lpstr>
      <vt:lpstr>Discretization  with Basis Functions</vt:lpstr>
      <vt:lpstr>Solving</vt:lpstr>
      <vt:lpstr>Post Processing</vt:lpstr>
      <vt:lpstr>Applications of FEA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Finite Element Analysis</dc:title>
  <dc:creator>Annette</dc:creator>
  <cp:lastModifiedBy>Annette</cp:lastModifiedBy>
  <cp:revision>1</cp:revision>
  <dcterms:created xsi:type="dcterms:W3CDTF">2020-10-06T08:17:30Z</dcterms:created>
  <dcterms:modified xsi:type="dcterms:W3CDTF">2020-10-06T08:19:33Z</dcterms:modified>
</cp:coreProperties>
</file>